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comment1.xml" ContentType="application/vnd.openxmlformats-officedocument.presentationml.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21"/>
  </p:notesMasterIdLst>
  <p:handoutMasterIdLst>
    <p:handoutMasterId r:id="rId22"/>
  </p:handoutMasterIdLst>
  <p:sldIdLst>
    <p:sldId id="285" r:id="rId6"/>
    <p:sldId id="257" r:id="rId7"/>
    <p:sldId id="360" r:id="rId8"/>
    <p:sldId id="256" r:id="rId9"/>
    <p:sldId id="260" r:id="rId10"/>
    <p:sldId id="312" r:id="rId11"/>
    <p:sldId id="313" r:id="rId12"/>
    <p:sldId id="314" r:id="rId13"/>
    <p:sldId id="288" r:id="rId14"/>
    <p:sldId id="261" r:id="rId15"/>
    <p:sldId id="295" r:id="rId16"/>
    <p:sldId id="298" r:id="rId17"/>
    <p:sldId id="306" r:id="rId18"/>
    <p:sldId id="292" r:id="rId19"/>
    <p:sldId id="268" r:id="rId20"/>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Mark Short" initials="MS" lastIdx="3" clrIdx="4"/>
  <p:cmAuthor id="5" name="Guy Northee" initials="GN" lastIdx="2" clrIdx="5">
    <p:extLst>
      <p:ext uri="{19B8F6BF-5375-455C-9EA6-DF929625EA0E}">
        <p15:presenceInfo xmlns:p15="http://schemas.microsoft.com/office/powerpoint/2012/main" userId="S-1-12-1-2417701869-1325549942-4059518367-58180201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0A7F0CE-EC80-4722-B3EB-AD89F8DABC73}" v="3" dt="2023-06-05T13:28:08.52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222" autoAdjust="0"/>
    <p:restoredTop sz="90120" autoAdjust="0"/>
  </p:normalViewPr>
  <p:slideViewPr>
    <p:cSldViewPr snapToGrid="0">
      <p:cViewPr varScale="1">
        <p:scale>
          <a:sx n="87" d="100"/>
          <a:sy n="87" d="100"/>
        </p:scale>
        <p:origin x="687" y="45"/>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commentAuthors" Target="commentAuthors.xml"/><Relationship Id="rId28" Type="http://schemas.microsoft.com/office/2016/11/relationships/changesInfo" Target="changesInfos/changesInfo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en Oudot" userId="S::juoudot@microsoft.com::99bde40c-514b-407a-bb5c-94539a1a1a4b" providerId="AD" clId="Web-{6A81516F-8EA5-4DC7-6293-14B8738B7804}"/>
    <pc:docChg chg="modSld">
      <pc:chgData name="Julien Oudot" userId="S::juoudot@microsoft.com::99bde40c-514b-407a-bb5c-94539a1a1a4b" providerId="AD" clId="Web-{6A81516F-8EA5-4DC7-6293-14B8738B7804}" dt="2019-11-22T15:51:02.986" v="20" actId="14100"/>
      <pc:docMkLst>
        <pc:docMk/>
      </pc:docMkLst>
      <pc:sldChg chg="modSp">
        <pc:chgData name="Julien Oudot" userId="S::juoudot@microsoft.com::99bde40c-514b-407a-bb5c-94539a1a1a4b" providerId="AD" clId="Web-{6A81516F-8EA5-4DC7-6293-14B8738B7804}" dt="2019-11-22T15:49:25.360" v="8" actId="20577"/>
        <pc:sldMkLst>
          <pc:docMk/>
          <pc:sldMk cId="2715238886" sldId="285"/>
        </pc:sldMkLst>
        <pc:spChg chg="mod">
          <ac:chgData name="Julien Oudot" userId="S::juoudot@microsoft.com::99bde40c-514b-407a-bb5c-94539a1a1a4b" providerId="AD" clId="Web-{6A81516F-8EA5-4DC7-6293-14B8738B7804}" dt="2019-11-22T15:49:25.360" v="8" actId="20577"/>
          <ac:spMkLst>
            <pc:docMk/>
            <pc:sldMk cId="2715238886" sldId="285"/>
            <ac:spMk id="6" creationId="{00000000-0000-0000-0000-000000000000}"/>
          </ac:spMkLst>
        </pc:spChg>
      </pc:sldChg>
      <pc:sldChg chg="delSp modSp delAnim">
        <pc:chgData name="Julien Oudot" userId="S::juoudot@microsoft.com::99bde40c-514b-407a-bb5c-94539a1a1a4b" providerId="AD" clId="Web-{6A81516F-8EA5-4DC7-6293-14B8738B7804}" dt="2019-11-22T15:51:02.986" v="20" actId="14100"/>
        <pc:sldMkLst>
          <pc:docMk/>
          <pc:sldMk cId="1931439076" sldId="289"/>
        </pc:sldMkLst>
        <pc:spChg chg="mod">
          <ac:chgData name="Julien Oudot" userId="S::juoudot@microsoft.com::99bde40c-514b-407a-bb5c-94539a1a1a4b" providerId="AD" clId="Web-{6A81516F-8EA5-4DC7-6293-14B8738B7804}" dt="2019-11-22T15:50:41.376" v="15" actId="14100"/>
          <ac:spMkLst>
            <pc:docMk/>
            <pc:sldMk cId="1931439076" sldId="289"/>
            <ac:spMk id="40" creationId="{00000000-0000-0000-0000-000000000000}"/>
          </ac:spMkLst>
        </pc:spChg>
        <pc:grpChg chg="mod">
          <ac:chgData name="Julien Oudot" userId="S::juoudot@microsoft.com::99bde40c-514b-407a-bb5c-94539a1a1a4b" providerId="AD" clId="Web-{6A81516F-8EA5-4DC7-6293-14B8738B7804}" dt="2019-11-22T15:51:02.986" v="20" actId="14100"/>
          <ac:grpSpMkLst>
            <pc:docMk/>
            <pc:sldMk cId="1931439076" sldId="289"/>
            <ac:grpSpMk id="5" creationId="{00000000-0000-0000-0000-000000000000}"/>
          </ac:grpSpMkLst>
        </pc:grpChg>
        <pc:grpChg chg="mod">
          <ac:chgData name="Julien Oudot" userId="S::juoudot@microsoft.com::99bde40c-514b-407a-bb5c-94539a1a1a4b" providerId="AD" clId="Web-{6A81516F-8EA5-4DC7-6293-14B8738B7804}" dt="2019-11-22T15:50:57.064" v="18" actId="1076"/>
          <ac:grpSpMkLst>
            <pc:docMk/>
            <pc:sldMk cId="1931439076" sldId="289"/>
            <ac:grpSpMk id="24" creationId="{00000000-0000-0000-0000-000000000000}"/>
          </ac:grpSpMkLst>
        </pc:grpChg>
        <pc:grpChg chg="mod">
          <ac:chgData name="Julien Oudot" userId="S::juoudot@microsoft.com::99bde40c-514b-407a-bb5c-94539a1a1a4b" providerId="AD" clId="Web-{6A81516F-8EA5-4DC7-6293-14B8738B7804}" dt="2019-11-22T15:50:23.267" v="11" actId="1076"/>
          <ac:grpSpMkLst>
            <pc:docMk/>
            <pc:sldMk cId="1931439076" sldId="289"/>
            <ac:grpSpMk id="27" creationId="{00000000-0000-0000-0000-000000000000}"/>
          </ac:grpSpMkLst>
        </pc:grpChg>
        <pc:grpChg chg="mod">
          <ac:chgData name="Julien Oudot" userId="S::juoudot@microsoft.com::99bde40c-514b-407a-bb5c-94539a1a1a4b" providerId="AD" clId="Web-{6A81516F-8EA5-4DC7-6293-14B8738B7804}" dt="2019-11-22T15:50:26.860" v="12" actId="1076"/>
          <ac:grpSpMkLst>
            <pc:docMk/>
            <pc:sldMk cId="1931439076" sldId="289"/>
            <ac:grpSpMk id="30" creationId="{00000000-0000-0000-0000-000000000000}"/>
          </ac:grpSpMkLst>
        </pc:grpChg>
        <pc:picChg chg="mod">
          <ac:chgData name="Julien Oudot" userId="S::juoudot@microsoft.com::99bde40c-514b-407a-bb5c-94539a1a1a4b" providerId="AD" clId="Web-{6A81516F-8EA5-4DC7-6293-14B8738B7804}" dt="2019-11-22T15:50:52.095" v="16" actId="1076"/>
          <ac:picMkLst>
            <pc:docMk/>
            <pc:sldMk cId="1931439076" sldId="289"/>
            <ac:picMk id="33" creationId="{00000000-0000-0000-0000-000000000000}"/>
          </ac:picMkLst>
        </pc:picChg>
        <pc:picChg chg="del">
          <ac:chgData name="Julien Oudot" userId="S::juoudot@microsoft.com::99bde40c-514b-407a-bb5c-94539a1a1a4b" providerId="AD" clId="Web-{6A81516F-8EA5-4DC7-6293-14B8738B7804}" dt="2019-11-22T15:50:59.032" v="19"/>
          <ac:picMkLst>
            <pc:docMk/>
            <pc:sldMk cId="1931439076" sldId="289"/>
            <ac:picMk id="58" creationId="{00000000-0000-0000-0000-000000000000}"/>
          </ac:picMkLst>
        </pc:picChg>
        <pc:picChg chg="mod">
          <ac:chgData name="Julien Oudot" userId="S::juoudot@microsoft.com::99bde40c-514b-407a-bb5c-94539a1a1a4b" providerId="AD" clId="Web-{6A81516F-8EA5-4DC7-6293-14B8738B7804}" dt="2019-11-22T15:50:54.782" v="17" actId="1076"/>
          <ac:picMkLst>
            <pc:docMk/>
            <pc:sldMk cId="1931439076" sldId="289"/>
            <ac:picMk id="59" creationId="{00000000-0000-0000-0000-000000000000}"/>
          </ac:picMkLst>
        </pc:picChg>
        <pc:cxnChg chg="mod">
          <ac:chgData name="Julien Oudot" userId="S::juoudot@microsoft.com::99bde40c-514b-407a-bb5c-94539a1a1a4b" providerId="AD" clId="Web-{6A81516F-8EA5-4DC7-6293-14B8738B7804}" dt="2019-11-22T15:50:23.267" v="11" actId="1076"/>
          <ac:cxnSpMkLst>
            <pc:docMk/>
            <pc:sldMk cId="1931439076" sldId="289"/>
            <ac:cxnSpMk id="44" creationId="{00000000-0000-0000-0000-000000000000}"/>
          </ac:cxnSpMkLst>
        </pc:cxnChg>
      </pc:sldChg>
    </pc:docChg>
  </pc:docChgLst>
  <pc:docChgLst>
    <pc:chgData name="Nikola Ivetic" userId="S::niivetic@microsoft.com::d96406a9-aa4a-49a2-ac93-427fede85084" providerId="AD" clId="Web-{6AFE0196-ED52-FAB8-6F3C-ED3190C52740}"/>
    <pc:docChg chg="modSld">
      <pc:chgData name="Nikola Ivetic" userId="S::niivetic@microsoft.com::d96406a9-aa4a-49a2-ac93-427fede85084" providerId="AD" clId="Web-{6AFE0196-ED52-FAB8-6F3C-ED3190C52740}" dt="2021-08-17T14:06:08.657" v="8" actId="20577"/>
      <pc:docMkLst>
        <pc:docMk/>
      </pc:docMkLst>
      <pc:sldChg chg="modSp">
        <pc:chgData name="Nikola Ivetic" userId="S::niivetic@microsoft.com::d96406a9-aa4a-49a2-ac93-427fede85084" providerId="AD" clId="Web-{6AFE0196-ED52-FAB8-6F3C-ED3190C52740}" dt="2021-08-17T14:05:44" v="5" actId="20577"/>
        <pc:sldMkLst>
          <pc:docMk/>
          <pc:sldMk cId="265834375" sldId="312"/>
        </pc:sldMkLst>
        <pc:spChg chg="mod">
          <ac:chgData name="Nikola Ivetic" userId="S::niivetic@microsoft.com::d96406a9-aa4a-49a2-ac93-427fede85084" providerId="AD" clId="Web-{6AFE0196-ED52-FAB8-6F3C-ED3190C52740}" dt="2021-08-17T14:05:44" v="5" actId="20577"/>
          <ac:spMkLst>
            <pc:docMk/>
            <pc:sldMk cId="265834375" sldId="312"/>
            <ac:spMk id="4" creationId="{00000000-0000-0000-0000-000000000000}"/>
          </ac:spMkLst>
        </pc:spChg>
      </pc:sldChg>
      <pc:sldChg chg="modSp">
        <pc:chgData name="Nikola Ivetic" userId="S::niivetic@microsoft.com::d96406a9-aa4a-49a2-ac93-427fede85084" providerId="AD" clId="Web-{6AFE0196-ED52-FAB8-6F3C-ED3190C52740}" dt="2021-08-17T14:06:08.657" v="8" actId="20577"/>
        <pc:sldMkLst>
          <pc:docMk/>
          <pc:sldMk cId="1406138147" sldId="313"/>
        </pc:sldMkLst>
        <pc:spChg chg="mod">
          <ac:chgData name="Nikola Ivetic" userId="S::niivetic@microsoft.com::d96406a9-aa4a-49a2-ac93-427fede85084" providerId="AD" clId="Web-{6AFE0196-ED52-FAB8-6F3C-ED3190C52740}" dt="2021-08-17T14:06:08.657" v="8" actId="20577"/>
          <ac:spMkLst>
            <pc:docMk/>
            <pc:sldMk cId="1406138147" sldId="313"/>
            <ac:spMk id="4" creationId="{00000000-0000-0000-0000-000000000000}"/>
          </ac:spMkLst>
        </pc:spChg>
      </pc:sldChg>
    </pc:docChg>
  </pc:docChgLst>
  <pc:docChgLst>
    <pc:chgData name="Randy Patterson" userId="4fedd50b-8402-4cd0-8610-8ddae6ed2e68" providerId="ADAL" clId="{2A50C1FC-899B-4F93-BE19-2BDB0BDD5B2E}"/>
    <pc:docChg chg="undo custSel modSld">
      <pc:chgData name="Randy Patterson" userId="4fedd50b-8402-4cd0-8610-8ddae6ed2e68" providerId="ADAL" clId="{2A50C1FC-899B-4F93-BE19-2BDB0BDD5B2E}" dt="2020-07-15T18:16:47.168" v="41" actId="20577"/>
      <pc:docMkLst>
        <pc:docMk/>
      </pc:docMkLst>
      <pc:sldChg chg="modNotesTx">
        <pc:chgData name="Randy Patterson" userId="4fedd50b-8402-4cd0-8610-8ddae6ed2e68" providerId="ADAL" clId="{2A50C1FC-899B-4F93-BE19-2BDB0BDD5B2E}" dt="2020-07-15T18:16:47.168" v="41" actId="20577"/>
        <pc:sldMkLst>
          <pc:docMk/>
          <pc:sldMk cId="1502990424" sldId="303"/>
        </pc:sldMkLst>
      </pc:sldChg>
      <pc:sldChg chg="modSp">
        <pc:chgData name="Randy Patterson" userId="4fedd50b-8402-4cd0-8610-8ddae6ed2e68" providerId="ADAL" clId="{2A50C1FC-899B-4F93-BE19-2BDB0BDD5B2E}" dt="2020-07-15T18:13:00.378" v="28" actId="20577"/>
        <pc:sldMkLst>
          <pc:docMk/>
          <pc:sldMk cId="164912553" sldId="359"/>
        </pc:sldMkLst>
        <pc:spChg chg="mod">
          <ac:chgData name="Randy Patterson" userId="4fedd50b-8402-4cd0-8610-8ddae6ed2e68" providerId="ADAL" clId="{2A50C1FC-899B-4F93-BE19-2BDB0BDD5B2E}" dt="2020-07-15T18:13:00.378" v="28" actId="20577"/>
          <ac:spMkLst>
            <pc:docMk/>
            <pc:sldMk cId="164912553" sldId="359"/>
            <ac:spMk id="4" creationId="{D0B99763-3B9C-4AFB-A95F-616141E644FE}"/>
          </ac:spMkLst>
        </pc:spChg>
      </pc:sldChg>
      <pc:sldChg chg="addSp delSp modSp">
        <pc:chgData name="Randy Patterson" userId="4fedd50b-8402-4cd0-8610-8ddae6ed2e68" providerId="ADAL" clId="{2A50C1FC-899B-4F93-BE19-2BDB0BDD5B2E}" dt="2020-07-15T18:10:34.992" v="3" actId="962"/>
        <pc:sldMkLst>
          <pc:docMk/>
          <pc:sldMk cId="2188786625" sldId="360"/>
        </pc:sldMkLst>
        <pc:spChg chg="add del mod">
          <ac:chgData name="Randy Patterson" userId="4fedd50b-8402-4cd0-8610-8ddae6ed2e68" providerId="ADAL" clId="{2A50C1FC-899B-4F93-BE19-2BDB0BDD5B2E}" dt="2020-07-15T18:10:31.487" v="1" actId="931"/>
          <ac:spMkLst>
            <pc:docMk/>
            <pc:sldMk cId="2188786625" sldId="360"/>
            <ac:spMk id="3" creationId="{134F9CD7-7114-4AF2-A060-631290D64FB0}"/>
          </ac:spMkLst>
        </pc:spChg>
        <pc:picChg chg="add mod">
          <ac:chgData name="Randy Patterson" userId="4fedd50b-8402-4cd0-8610-8ddae6ed2e68" providerId="ADAL" clId="{2A50C1FC-899B-4F93-BE19-2BDB0BDD5B2E}" dt="2020-07-15T18:10:34.992" v="3" actId="962"/>
          <ac:picMkLst>
            <pc:docMk/>
            <pc:sldMk cId="2188786625" sldId="360"/>
            <ac:picMk id="6" creationId="{D99596EA-7FC3-4724-8866-A83C2206B2E3}"/>
          </ac:picMkLst>
        </pc:picChg>
        <pc:picChg chg="del">
          <ac:chgData name="Randy Patterson" userId="4fedd50b-8402-4cd0-8610-8ddae6ed2e68" providerId="ADAL" clId="{2A50C1FC-899B-4F93-BE19-2BDB0BDD5B2E}" dt="2020-07-15T18:09:48.084" v="0" actId="478"/>
          <ac:picMkLst>
            <pc:docMk/>
            <pc:sldMk cId="2188786625" sldId="360"/>
            <ac:picMk id="7" creationId="{41C842A7-8905-4B51-84E3-1F6495978D42}"/>
          </ac:picMkLst>
        </pc:picChg>
      </pc:sldChg>
    </pc:docChg>
  </pc:docChgLst>
  <pc:docChgLst>
    <pc:chgData name="Nikola Ivetic" userId="S::niivetic@microsoft.com::d96406a9-aa4a-49a2-ac93-427fede85084" providerId="AD" clId="Web-{ACA59958-6783-BF87-59DF-926A88DD1D16}"/>
    <pc:docChg chg="modSld">
      <pc:chgData name="Nikola Ivetic" userId="S::niivetic@microsoft.com::d96406a9-aa4a-49a2-ac93-427fede85084" providerId="AD" clId="Web-{ACA59958-6783-BF87-59DF-926A88DD1D16}" dt="2021-09-27T14:19:07.972" v="6"/>
      <pc:docMkLst>
        <pc:docMk/>
      </pc:docMkLst>
      <pc:sldChg chg="modSp">
        <pc:chgData name="Nikola Ivetic" userId="S::niivetic@microsoft.com::d96406a9-aa4a-49a2-ac93-427fede85084" providerId="AD" clId="Web-{ACA59958-6783-BF87-59DF-926A88DD1D16}" dt="2021-09-27T14:17:56.735" v="4" actId="20577"/>
        <pc:sldMkLst>
          <pc:docMk/>
          <pc:sldMk cId="3581938780" sldId="260"/>
        </pc:sldMkLst>
        <pc:spChg chg="mod">
          <ac:chgData name="Nikola Ivetic" userId="S::niivetic@microsoft.com::d96406a9-aa4a-49a2-ac93-427fede85084" providerId="AD" clId="Web-{ACA59958-6783-BF87-59DF-926A88DD1D16}" dt="2021-09-27T14:17:56.735" v="4" actId="20577"/>
          <ac:spMkLst>
            <pc:docMk/>
            <pc:sldMk cId="3581938780" sldId="260"/>
            <ac:spMk id="3" creationId="{00000000-0000-0000-0000-000000000000}"/>
          </ac:spMkLst>
        </pc:spChg>
      </pc:sldChg>
      <pc:sldChg chg="mod modShow">
        <pc:chgData name="Nikola Ivetic" userId="S::niivetic@microsoft.com::d96406a9-aa4a-49a2-ac93-427fede85084" providerId="AD" clId="Web-{ACA59958-6783-BF87-59DF-926A88DD1D16}" dt="2021-09-27T14:19:07.800" v="5"/>
        <pc:sldMkLst>
          <pc:docMk/>
          <pc:sldMk cId="1816533714" sldId="310"/>
        </pc:sldMkLst>
      </pc:sldChg>
      <pc:sldChg chg="mod modShow">
        <pc:chgData name="Nikola Ivetic" userId="S::niivetic@microsoft.com::d96406a9-aa4a-49a2-ac93-427fede85084" providerId="AD" clId="Web-{ACA59958-6783-BF87-59DF-926A88DD1D16}" dt="2021-09-27T14:19:07.972" v="6"/>
        <pc:sldMkLst>
          <pc:docMk/>
          <pc:sldMk cId="2097453526" sldId="311"/>
        </pc:sldMkLst>
      </pc:sldChg>
    </pc:docChg>
  </pc:docChgLst>
  <pc:docChgLst>
    <pc:chgData name="Lou Blick" userId="a186491b-bfa1-48d3-978b-324531351867" providerId="ADAL" clId="{E0A7F0CE-EC80-4722-B3EB-AD89F8DABC73}"/>
    <pc:docChg chg="undo custSel addSld delSld modSld sldOrd modMainMaster">
      <pc:chgData name="Lou Blick" userId="a186491b-bfa1-48d3-978b-324531351867" providerId="ADAL" clId="{E0A7F0CE-EC80-4722-B3EB-AD89F8DABC73}" dt="2023-06-06T14:42:33.536" v="1719" actId="113"/>
      <pc:docMkLst>
        <pc:docMk/>
      </pc:docMkLst>
      <pc:sldChg chg="ord">
        <pc:chgData name="Lou Blick" userId="a186491b-bfa1-48d3-978b-324531351867" providerId="ADAL" clId="{E0A7F0CE-EC80-4722-B3EB-AD89F8DABC73}" dt="2023-06-06T14:10:54.511" v="1501"/>
        <pc:sldMkLst>
          <pc:docMk/>
          <pc:sldMk cId="1076368552" sldId="257"/>
        </pc:sldMkLst>
      </pc:sldChg>
      <pc:sldChg chg="modSp mod">
        <pc:chgData name="Lou Blick" userId="a186491b-bfa1-48d3-978b-324531351867" providerId="ADAL" clId="{E0A7F0CE-EC80-4722-B3EB-AD89F8DABC73}" dt="2023-06-06T14:12:02.996" v="1510" actId="20577"/>
        <pc:sldMkLst>
          <pc:docMk/>
          <pc:sldMk cId="3581938780" sldId="260"/>
        </pc:sldMkLst>
        <pc:spChg chg="mod">
          <ac:chgData name="Lou Blick" userId="a186491b-bfa1-48d3-978b-324531351867" providerId="ADAL" clId="{E0A7F0CE-EC80-4722-B3EB-AD89F8DABC73}" dt="2023-06-01T16:40:22.415" v="183" actId="20577"/>
          <ac:spMkLst>
            <pc:docMk/>
            <pc:sldMk cId="3581938780" sldId="260"/>
            <ac:spMk id="2" creationId="{00000000-0000-0000-0000-000000000000}"/>
          </ac:spMkLst>
        </pc:spChg>
        <pc:spChg chg="mod">
          <ac:chgData name="Lou Blick" userId="a186491b-bfa1-48d3-978b-324531351867" providerId="ADAL" clId="{E0A7F0CE-EC80-4722-B3EB-AD89F8DABC73}" dt="2023-06-06T14:12:02.996" v="1510" actId="20577"/>
          <ac:spMkLst>
            <pc:docMk/>
            <pc:sldMk cId="3581938780" sldId="260"/>
            <ac:spMk id="3" creationId="{00000000-0000-0000-0000-000000000000}"/>
          </ac:spMkLst>
        </pc:spChg>
      </pc:sldChg>
      <pc:sldChg chg="modSp mod ord modShow">
        <pc:chgData name="Lou Blick" userId="a186491b-bfa1-48d3-978b-324531351867" providerId="ADAL" clId="{E0A7F0CE-EC80-4722-B3EB-AD89F8DABC73}" dt="2023-06-05T13:25:26.025" v="1083"/>
        <pc:sldMkLst>
          <pc:docMk/>
          <pc:sldMk cId="3931961460" sldId="261"/>
        </pc:sldMkLst>
        <pc:spChg chg="mod">
          <ac:chgData name="Lou Blick" userId="a186491b-bfa1-48d3-978b-324531351867" providerId="ADAL" clId="{E0A7F0CE-EC80-4722-B3EB-AD89F8DABC73}" dt="2023-06-01T16:49:03.711" v="309" actId="12"/>
          <ac:spMkLst>
            <pc:docMk/>
            <pc:sldMk cId="3931961460" sldId="261"/>
            <ac:spMk id="70" creationId="{00000000-0000-0000-0000-000000000000}"/>
          </ac:spMkLst>
        </pc:spChg>
      </pc:sldChg>
      <pc:sldChg chg="del">
        <pc:chgData name="Lou Blick" userId="a186491b-bfa1-48d3-978b-324531351867" providerId="ADAL" clId="{E0A7F0CE-EC80-4722-B3EB-AD89F8DABC73}" dt="2023-06-05T14:10:45.913" v="1281" actId="2696"/>
        <pc:sldMkLst>
          <pc:docMk/>
          <pc:sldMk cId="3319443803" sldId="269"/>
        </pc:sldMkLst>
      </pc:sldChg>
      <pc:sldChg chg="del">
        <pc:chgData name="Lou Blick" userId="a186491b-bfa1-48d3-978b-324531351867" providerId="ADAL" clId="{E0A7F0CE-EC80-4722-B3EB-AD89F8DABC73}" dt="2023-06-05T14:10:04.457" v="1278" actId="2696"/>
        <pc:sldMkLst>
          <pc:docMk/>
          <pc:sldMk cId="1533912898" sldId="271"/>
        </pc:sldMkLst>
      </pc:sldChg>
      <pc:sldChg chg="add del">
        <pc:chgData name="Lou Blick" userId="a186491b-bfa1-48d3-978b-324531351867" providerId="ADAL" clId="{E0A7F0CE-EC80-4722-B3EB-AD89F8DABC73}" dt="2023-06-05T14:12:50.202" v="1285" actId="2696"/>
        <pc:sldMkLst>
          <pc:docMk/>
          <pc:sldMk cId="1459201185" sldId="273"/>
        </pc:sldMkLst>
      </pc:sldChg>
      <pc:sldChg chg="modSp mod">
        <pc:chgData name="Lou Blick" userId="a186491b-bfa1-48d3-978b-324531351867" providerId="ADAL" clId="{E0A7F0CE-EC80-4722-B3EB-AD89F8DABC73}" dt="2023-06-05T12:29:14.638" v="819" actId="20577"/>
        <pc:sldMkLst>
          <pc:docMk/>
          <pc:sldMk cId="2715238886" sldId="285"/>
        </pc:sldMkLst>
        <pc:spChg chg="mod">
          <ac:chgData name="Lou Blick" userId="a186491b-bfa1-48d3-978b-324531351867" providerId="ADAL" clId="{E0A7F0CE-EC80-4722-B3EB-AD89F8DABC73}" dt="2023-06-05T12:29:14.638" v="819" actId="20577"/>
          <ac:spMkLst>
            <pc:docMk/>
            <pc:sldMk cId="2715238886" sldId="285"/>
            <ac:spMk id="6" creationId="{00000000-0000-0000-0000-000000000000}"/>
          </ac:spMkLst>
        </pc:spChg>
      </pc:sldChg>
      <pc:sldChg chg="ord">
        <pc:chgData name="Lou Blick" userId="a186491b-bfa1-48d3-978b-324531351867" providerId="ADAL" clId="{E0A7F0CE-EC80-4722-B3EB-AD89F8DABC73}" dt="2023-06-05T13:24:28.516" v="1079"/>
        <pc:sldMkLst>
          <pc:docMk/>
          <pc:sldMk cId="24176603" sldId="288"/>
        </pc:sldMkLst>
      </pc:sldChg>
      <pc:sldChg chg="del">
        <pc:chgData name="Lou Blick" userId="a186491b-bfa1-48d3-978b-324531351867" providerId="ADAL" clId="{E0A7F0CE-EC80-4722-B3EB-AD89F8DABC73}" dt="2023-06-05T14:12:43.834" v="1284" actId="2696"/>
        <pc:sldMkLst>
          <pc:docMk/>
          <pc:sldMk cId="1931439076" sldId="289"/>
        </pc:sldMkLst>
      </pc:sldChg>
      <pc:sldChg chg="modSp del mod ord">
        <pc:chgData name="Lou Blick" userId="a186491b-bfa1-48d3-978b-324531351867" providerId="ADAL" clId="{E0A7F0CE-EC80-4722-B3EB-AD89F8DABC73}" dt="2023-06-06T14:18:26.864" v="1596" actId="20577"/>
        <pc:sldMkLst>
          <pc:docMk/>
          <pc:sldMk cId="540406654" sldId="292"/>
        </pc:sldMkLst>
        <pc:spChg chg="mod">
          <ac:chgData name="Lou Blick" userId="a186491b-bfa1-48d3-978b-324531351867" providerId="ADAL" clId="{E0A7F0CE-EC80-4722-B3EB-AD89F8DABC73}" dt="2023-06-05T13:29:30.674" v="1141" actId="20577"/>
          <ac:spMkLst>
            <pc:docMk/>
            <pc:sldMk cId="540406654" sldId="292"/>
            <ac:spMk id="2" creationId="{00000000-0000-0000-0000-000000000000}"/>
          </ac:spMkLst>
        </pc:spChg>
        <pc:spChg chg="mod">
          <ac:chgData name="Lou Blick" userId="a186491b-bfa1-48d3-978b-324531351867" providerId="ADAL" clId="{E0A7F0CE-EC80-4722-B3EB-AD89F8DABC73}" dt="2023-06-06T14:18:26.864" v="1596" actId="20577"/>
          <ac:spMkLst>
            <pc:docMk/>
            <pc:sldMk cId="540406654" sldId="292"/>
            <ac:spMk id="4" creationId="{00000000-0000-0000-0000-000000000000}"/>
          </ac:spMkLst>
        </pc:spChg>
        <pc:picChg chg="mod">
          <ac:chgData name="Lou Blick" userId="a186491b-bfa1-48d3-978b-324531351867" providerId="ADAL" clId="{E0A7F0CE-EC80-4722-B3EB-AD89F8DABC73}" dt="2023-06-05T14:05:19.643" v="1270" actId="1035"/>
          <ac:picMkLst>
            <pc:docMk/>
            <pc:sldMk cId="540406654" sldId="292"/>
            <ac:picMk id="3" creationId="{EA3E4CA8-1123-44AC-92F3-12EC4F4C80F8}"/>
          </ac:picMkLst>
        </pc:picChg>
      </pc:sldChg>
      <pc:sldChg chg="del">
        <pc:chgData name="Lou Blick" userId="a186491b-bfa1-48d3-978b-324531351867" providerId="ADAL" clId="{E0A7F0CE-EC80-4722-B3EB-AD89F8DABC73}" dt="2023-06-01T18:29:39.696" v="810" actId="2696"/>
        <pc:sldMkLst>
          <pc:docMk/>
          <pc:sldMk cId="528551241" sldId="294"/>
        </pc:sldMkLst>
      </pc:sldChg>
      <pc:sldChg chg="addSp delSp modSp mod ord">
        <pc:chgData name="Lou Blick" userId="a186491b-bfa1-48d3-978b-324531351867" providerId="ADAL" clId="{E0A7F0CE-EC80-4722-B3EB-AD89F8DABC73}" dt="2023-06-05T13:25:45.522" v="1085"/>
        <pc:sldMkLst>
          <pc:docMk/>
          <pc:sldMk cId="1421768149" sldId="295"/>
        </pc:sldMkLst>
        <pc:spChg chg="mod">
          <ac:chgData name="Lou Blick" userId="a186491b-bfa1-48d3-978b-324531351867" providerId="ADAL" clId="{E0A7F0CE-EC80-4722-B3EB-AD89F8DABC73}" dt="2023-06-01T16:55:28.610" v="338" actId="20577"/>
          <ac:spMkLst>
            <pc:docMk/>
            <pc:sldMk cId="1421768149" sldId="295"/>
            <ac:spMk id="2" creationId="{00000000-0000-0000-0000-000000000000}"/>
          </ac:spMkLst>
        </pc:spChg>
        <pc:spChg chg="mod">
          <ac:chgData name="Lou Blick" userId="a186491b-bfa1-48d3-978b-324531351867" providerId="ADAL" clId="{E0A7F0CE-EC80-4722-B3EB-AD89F8DABC73}" dt="2023-06-01T18:28:14.665" v="766" actId="242"/>
          <ac:spMkLst>
            <pc:docMk/>
            <pc:sldMk cId="1421768149" sldId="295"/>
            <ac:spMk id="5" creationId="{00000000-0000-0000-0000-000000000000}"/>
          </ac:spMkLst>
        </pc:spChg>
        <pc:spChg chg="add mod">
          <ac:chgData name="Lou Blick" userId="a186491b-bfa1-48d3-978b-324531351867" providerId="ADAL" clId="{E0A7F0CE-EC80-4722-B3EB-AD89F8DABC73}" dt="2023-06-01T18:24:32.484" v="715" actId="255"/>
          <ac:spMkLst>
            <pc:docMk/>
            <pc:sldMk cId="1421768149" sldId="295"/>
            <ac:spMk id="7" creationId="{0ADA947F-16B7-39E1-F974-35F97E953330}"/>
          </ac:spMkLst>
        </pc:spChg>
        <pc:spChg chg="add mod">
          <ac:chgData name="Lou Blick" userId="a186491b-bfa1-48d3-978b-324531351867" providerId="ADAL" clId="{E0A7F0CE-EC80-4722-B3EB-AD89F8DABC73}" dt="2023-06-01T18:28:38.207" v="797" actId="1035"/>
          <ac:spMkLst>
            <pc:docMk/>
            <pc:sldMk cId="1421768149" sldId="295"/>
            <ac:spMk id="9" creationId="{98D6C72B-8D76-365F-55A6-7B920281519A}"/>
          </ac:spMkLst>
        </pc:spChg>
        <pc:spChg chg="add mod">
          <ac:chgData name="Lou Blick" userId="a186491b-bfa1-48d3-978b-324531351867" providerId="ADAL" clId="{E0A7F0CE-EC80-4722-B3EB-AD89F8DABC73}" dt="2023-06-01T18:29:03.705" v="807" actId="14100"/>
          <ac:spMkLst>
            <pc:docMk/>
            <pc:sldMk cId="1421768149" sldId="295"/>
            <ac:spMk id="11" creationId="{945B7506-520B-A9A8-F98F-D8FB3991DF78}"/>
          </ac:spMkLst>
        </pc:spChg>
        <pc:picChg chg="add mod">
          <ac:chgData name="Lou Blick" userId="a186491b-bfa1-48d3-978b-324531351867" providerId="ADAL" clId="{E0A7F0CE-EC80-4722-B3EB-AD89F8DABC73}" dt="2023-06-01T18:29:10.955" v="808" actId="14100"/>
          <ac:picMkLst>
            <pc:docMk/>
            <pc:sldMk cId="1421768149" sldId="295"/>
            <ac:picMk id="4" creationId="{D8401465-188F-E609-EA79-AE09C28B3595}"/>
          </ac:picMkLst>
        </pc:picChg>
        <pc:picChg chg="del">
          <ac:chgData name="Lou Blick" userId="a186491b-bfa1-48d3-978b-324531351867" providerId="ADAL" clId="{E0A7F0CE-EC80-4722-B3EB-AD89F8DABC73}" dt="2023-06-01T16:54:59.789" v="311" actId="478"/>
          <ac:picMkLst>
            <pc:docMk/>
            <pc:sldMk cId="1421768149" sldId="295"/>
            <ac:picMk id="6" creationId="{00000000-0000-0000-0000-000000000000}"/>
          </ac:picMkLst>
        </pc:picChg>
      </pc:sldChg>
      <pc:sldChg chg="del">
        <pc:chgData name="Lou Blick" userId="a186491b-bfa1-48d3-978b-324531351867" providerId="ADAL" clId="{E0A7F0CE-EC80-4722-B3EB-AD89F8DABC73}" dt="2023-06-01T18:29:29.801" v="809" actId="2696"/>
        <pc:sldMkLst>
          <pc:docMk/>
          <pc:sldMk cId="23302086" sldId="296"/>
        </pc:sldMkLst>
      </pc:sldChg>
      <pc:sldChg chg="del">
        <pc:chgData name="Lou Blick" userId="a186491b-bfa1-48d3-978b-324531351867" providerId="ADAL" clId="{E0A7F0CE-EC80-4722-B3EB-AD89F8DABC73}" dt="2023-06-01T18:30:07.661" v="811" actId="2696"/>
        <pc:sldMkLst>
          <pc:docMk/>
          <pc:sldMk cId="1639909806" sldId="297"/>
        </pc:sldMkLst>
      </pc:sldChg>
      <pc:sldChg chg="modSp mod ord">
        <pc:chgData name="Lou Blick" userId="a186491b-bfa1-48d3-978b-324531351867" providerId="ADAL" clId="{E0A7F0CE-EC80-4722-B3EB-AD89F8DABC73}" dt="2023-06-05T14:17:15.999" v="1294" actId="20577"/>
        <pc:sldMkLst>
          <pc:docMk/>
          <pc:sldMk cId="1569369656" sldId="298"/>
        </pc:sldMkLst>
        <pc:spChg chg="mod">
          <ac:chgData name="Lou Blick" userId="a186491b-bfa1-48d3-978b-324531351867" providerId="ADAL" clId="{E0A7F0CE-EC80-4722-B3EB-AD89F8DABC73}" dt="2023-06-05T14:17:15.999" v="1294" actId="20577"/>
          <ac:spMkLst>
            <pc:docMk/>
            <pc:sldMk cId="1569369656" sldId="298"/>
            <ac:spMk id="2" creationId="{00000000-0000-0000-0000-000000000000}"/>
          </ac:spMkLst>
        </pc:spChg>
        <pc:spChg chg="mod">
          <ac:chgData name="Lou Blick" userId="a186491b-bfa1-48d3-978b-324531351867" providerId="ADAL" clId="{E0A7F0CE-EC80-4722-B3EB-AD89F8DABC73}" dt="2023-06-05T12:38:42.324" v="979" actId="20577"/>
          <ac:spMkLst>
            <pc:docMk/>
            <pc:sldMk cId="1569369656" sldId="298"/>
            <ac:spMk id="6" creationId="{00000000-0000-0000-0000-000000000000}"/>
          </ac:spMkLst>
        </pc:spChg>
      </pc:sldChg>
      <pc:sldChg chg="del">
        <pc:chgData name="Lou Blick" userId="a186491b-bfa1-48d3-978b-324531351867" providerId="ADAL" clId="{E0A7F0CE-EC80-4722-B3EB-AD89F8DABC73}" dt="2023-06-01T18:30:44.426" v="814" actId="2696"/>
        <pc:sldMkLst>
          <pc:docMk/>
          <pc:sldMk cId="1591925318" sldId="299"/>
        </pc:sldMkLst>
      </pc:sldChg>
      <pc:sldChg chg="modSp add del mod">
        <pc:chgData name="Lou Blick" userId="a186491b-bfa1-48d3-978b-324531351867" providerId="ADAL" clId="{E0A7F0CE-EC80-4722-B3EB-AD89F8DABC73}" dt="2023-06-06T14:18:42.021" v="1597" actId="2696"/>
        <pc:sldMkLst>
          <pc:docMk/>
          <pc:sldMk cId="1775561433" sldId="300"/>
        </pc:sldMkLst>
        <pc:spChg chg="mod">
          <ac:chgData name="Lou Blick" userId="a186491b-bfa1-48d3-978b-324531351867" providerId="ADAL" clId="{E0A7F0CE-EC80-4722-B3EB-AD89F8DABC73}" dt="2023-06-06T14:16:18.213" v="1540" actId="20577"/>
          <ac:spMkLst>
            <pc:docMk/>
            <pc:sldMk cId="1775561433" sldId="300"/>
            <ac:spMk id="2" creationId="{00000000-0000-0000-0000-000000000000}"/>
          </ac:spMkLst>
        </pc:spChg>
      </pc:sldChg>
      <pc:sldChg chg="del">
        <pc:chgData name="Lou Blick" userId="a186491b-bfa1-48d3-978b-324531351867" providerId="ADAL" clId="{E0A7F0CE-EC80-4722-B3EB-AD89F8DABC73}" dt="2023-06-05T14:12:43.834" v="1284" actId="2696"/>
        <pc:sldMkLst>
          <pc:docMk/>
          <pc:sldMk cId="1019771962" sldId="301"/>
        </pc:sldMkLst>
      </pc:sldChg>
      <pc:sldChg chg="del">
        <pc:chgData name="Lou Blick" userId="a186491b-bfa1-48d3-978b-324531351867" providerId="ADAL" clId="{E0A7F0CE-EC80-4722-B3EB-AD89F8DABC73}" dt="2023-06-05T14:09:30.501" v="1277" actId="2696"/>
        <pc:sldMkLst>
          <pc:docMk/>
          <pc:sldMk cId="1502990424" sldId="303"/>
        </pc:sldMkLst>
      </pc:sldChg>
      <pc:sldChg chg="del">
        <pc:chgData name="Lou Blick" userId="a186491b-bfa1-48d3-978b-324531351867" providerId="ADAL" clId="{E0A7F0CE-EC80-4722-B3EB-AD89F8DABC73}" dt="2023-06-05T14:11:31.543" v="1283" actId="2696"/>
        <pc:sldMkLst>
          <pc:docMk/>
          <pc:sldMk cId="1932995913" sldId="304"/>
        </pc:sldMkLst>
      </pc:sldChg>
      <pc:sldChg chg="del">
        <pc:chgData name="Lou Blick" userId="a186491b-bfa1-48d3-978b-324531351867" providerId="ADAL" clId="{E0A7F0CE-EC80-4722-B3EB-AD89F8DABC73}" dt="2023-06-05T14:12:43.834" v="1284" actId="2696"/>
        <pc:sldMkLst>
          <pc:docMk/>
          <pc:sldMk cId="528280034" sldId="305"/>
        </pc:sldMkLst>
      </pc:sldChg>
      <pc:sldChg chg="del">
        <pc:chgData name="Lou Blick" userId="a186491b-bfa1-48d3-978b-324531351867" providerId="ADAL" clId="{E0A7F0CE-EC80-4722-B3EB-AD89F8DABC73}" dt="2023-06-05T14:12:43.834" v="1284" actId="2696"/>
        <pc:sldMkLst>
          <pc:docMk/>
          <pc:sldMk cId="452968683" sldId="306"/>
        </pc:sldMkLst>
      </pc:sldChg>
      <pc:sldChg chg="del">
        <pc:chgData name="Lou Blick" userId="a186491b-bfa1-48d3-978b-324531351867" providerId="ADAL" clId="{E0A7F0CE-EC80-4722-B3EB-AD89F8DABC73}" dt="2023-06-05T14:11:26.891" v="1282" actId="2696"/>
        <pc:sldMkLst>
          <pc:docMk/>
          <pc:sldMk cId="1816533714" sldId="310"/>
        </pc:sldMkLst>
      </pc:sldChg>
      <pc:sldChg chg="del">
        <pc:chgData name="Lou Blick" userId="a186491b-bfa1-48d3-978b-324531351867" providerId="ADAL" clId="{E0A7F0CE-EC80-4722-B3EB-AD89F8DABC73}" dt="2023-06-05T14:11:26.891" v="1282" actId="2696"/>
        <pc:sldMkLst>
          <pc:docMk/>
          <pc:sldMk cId="2097453526" sldId="311"/>
        </pc:sldMkLst>
      </pc:sldChg>
      <pc:sldChg chg="modSp mod ord">
        <pc:chgData name="Lou Blick" userId="a186491b-bfa1-48d3-978b-324531351867" providerId="ADAL" clId="{E0A7F0CE-EC80-4722-B3EB-AD89F8DABC73}" dt="2023-06-05T13:20:27.748" v="1068"/>
        <pc:sldMkLst>
          <pc:docMk/>
          <pc:sldMk cId="265834375" sldId="312"/>
        </pc:sldMkLst>
        <pc:spChg chg="mod">
          <ac:chgData name="Lou Blick" userId="a186491b-bfa1-48d3-978b-324531351867" providerId="ADAL" clId="{E0A7F0CE-EC80-4722-B3EB-AD89F8DABC73}" dt="2023-06-01T16:41:56.352" v="201" actId="20577"/>
          <ac:spMkLst>
            <pc:docMk/>
            <pc:sldMk cId="265834375" sldId="312"/>
            <ac:spMk id="2" creationId="{00000000-0000-0000-0000-000000000000}"/>
          </ac:spMkLst>
        </pc:spChg>
        <pc:spChg chg="mod">
          <ac:chgData name="Lou Blick" userId="a186491b-bfa1-48d3-978b-324531351867" providerId="ADAL" clId="{E0A7F0CE-EC80-4722-B3EB-AD89F8DABC73}" dt="2023-06-01T16:42:50.495" v="207" actId="20577"/>
          <ac:spMkLst>
            <pc:docMk/>
            <pc:sldMk cId="265834375" sldId="312"/>
            <ac:spMk id="4" creationId="{00000000-0000-0000-0000-000000000000}"/>
          </ac:spMkLst>
        </pc:spChg>
      </pc:sldChg>
      <pc:sldChg chg="modSp mod ord">
        <pc:chgData name="Lou Blick" userId="a186491b-bfa1-48d3-978b-324531351867" providerId="ADAL" clId="{E0A7F0CE-EC80-4722-B3EB-AD89F8DABC73}" dt="2023-06-05T13:25:21.503" v="1081"/>
        <pc:sldMkLst>
          <pc:docMk/>
          <pc:sldMk cId="1406138147" sldId="313"/>
        </pc:sldMkLst>
        <pc:spChg chg="mod">
          <ac:chgData name="Lou Blick" userId="a186491b-bfa1-48d3-978b-324531351867" providerId="ADAL" clId="{E0A7F0CE-EC80-4722-B3EB-AD89F8DABC73}" dt="2023-06-05T13:09:39.270" v="1024" actId="552"/>
          <ac:spMkLst>
            <pc:docMk/>
            <pc:sldMk cId="1406138147" sldId="313"/>
            <ac:spMk id="2" creationId="{00000000-0000-0000-0000-000000000000}"/>
          </ac:spMkLst>
        </pc:spChg>
        <pc:spChg chg="mod">
          <ac:chgData name="Lou Blick" userId="a186491b-bfa1-48d3-978b-324531351867" providerId="ADAL" clId="{E0A7F0CE-EC80-4722-B3EB-AD89F8DABC73}" dt="2023-06-05T13:11:06.670" v="1060" actId="948"/>
          <ac:spMkLst>
            <pc:docMk/>
            <pc:sldMk cId="1406138147" sldId="313"/>
            <ac:spMk id="4" creationId="{00000000-0000-0000-0000-000000000000}"/>
          </ac:spMkLst>
        </pc:spChg>
      </pc:sldChg>
      <pc:sldChg chg="ord modNotesTx">
        <pc:chgData name="Lou Blick" userId="a186491b-bfa1-48d3-978b-324531351867" providerId="ADAL" clId="{E0A7F0CE-EC80-4722-B3EB-AD89F8DABC73}" dt="2023-06-05T13:24:20.210" v="1077"/>
        <pc:sldMkLst>
          <pc:docMk/>
          <pc:sldMk cId="1748244157" sldId="314"/>
        </pc:sldMkLst>
      </pc:sldChg>
      <pc:sldChg chg="del">
        <pc:chgData name="Lou Blick" userId="a186491b-bfa1-48d3-978b-324531351867" providerId="ADAL" clId="{E0A7F0CE-EC80-4722-B3EB-AD89F8DABC73}" dt="2023-06-05T14:11:26.891" v="1282" actId="2696"/>
        <pc:sldMkLst>
          <pc:docMk/>
          <pc:sldMk cId="145330088" sldId="315"/>
        </pc:sldMkLst>
      </pc:sldChg>
      <pc:sldChg chg="del">
        <pc:chgData name="Lou Blick" userId="a186491b-bfa1-48d3-978b-324531351867" providerId="ADAL" clId="{E0A7F0CE-EC80-4722-B3EB-AD89F8DABC73}" dt="2023-06-05T14:11:26.891" v="1282" actId="2696"/>
        <pc:sldMkLst>
          <pc:docMk/>
          <pc:sldMk cId="745211754" sldId="356"/>
        </pc:sldMkLst>
      </pc:sldChg>
      <pc:sldChg chg="del">
        <pc:chgData name="Lou Blick" userId="a186491b-bfa1-48d3-978b-324531351867" providerId="ADAL" clId="{E0A7F0CE-EC80-4722-B3EB-AD89F8DABC73}" dt="2023-05-31T17:52:42.520" v="129" actId="2696"/>
        <pc:sldMkLst>
          <pc:docMk/>
          <pc:sldMk cId="164912553" sldId="359"/>
        </pc:sldMkLst>
      </pc:sldChg>
      <pc:sldChg chg="modSp mod ord">
        <pc:chgData name="Lou Blick" userId="a186491b-bfa1-48d3-978b-324531351867" providerId="ADAL" clId="{E0A7F0CE-EC80-4722-B3EB-AD89F8DABC73}" dt="2023-06-06T14:42:33.536" v="1719" actId="113"/>
        <pc:sldMkLst>
          <pc:docMk/>
          <pc:sldMk cId="2188786625" sldId="360"/>
        </pc:sldMkLst>
        <pc:spChg chg="mod">
          <ac:chgData name="Lou Blick" userId="a186491b-bfa1-48d3-978b-324531351867" providerId="ADAL" clId="{E0A7F0CE-EC80-4722-B3EB-AD89F8DABC73}" dt="2023-06-06T14:40:27.269" v="1718" actId="113"/>
          <ac:spMkLst>
            <pc:docMk/>
            <pc:sldMk cId="2188786625" sldId="360"/>
            <ac:spMk id="4" creationId="{DC83957E-F060-4856-8FF7-361888EDAD3F}"/>
          </ac:spMkLst>
        </pc:spChg>
        <pc:spChg chg="mod">
          <ac:chgData name="Lou Blick" userId="a186491b-bfa1-48d3-978b-324531351867" providerId="ADAL" clId="{E0A7F0CE-EC80-4722-B3EB-AD89F8DABC73}" dt="2023-06-06T14:42:33.536" v="1719" actId="113"/>
          <ac:spMkLst>
            <pc:docMk/>
            <pc:sldMk cId="2188786625" sldId="360"/>
            <ac:spMk id="8" creationId="{216EF961-8DC2-4694-9929-CDBCF35F064A}"/>
          </ac:spMkLst>
        </pc:spChg>
        <pc:picChg chg="mod">
          <ac:chgData name="Lou Blick" userId="a186491b-bfa1-48d3-978b-324531351867" providerId="ADAL" clId="{E0A7F0CE-EC80-4722-B3EB-AD89F8DABC73}" dt="2023-06-06T14:31:47.441" v="1714" actId="14100"/>
          <ac:picMkLst>
            <pc:docMk/>
            <pc:sldMk cId="2188786625" sldId="360"/>
            <ac:picMk id="6" creationId="{D99596EA-7FC3-4724-8866-A83C2206B2E3}"/>
          </ac:picMkLst>
        </pc:picChg>
      </pc:sldChg>
      <pc:sldMasterChg chg="modSldLayout">
        <pc:chgData name="Lou Blick" userId="a186491b-bfa1-48d3-978b-324531351867" providerId="ADAL" clId="{E0A7F0CE-EC80-4722-B3EB-AD89F8DABC73}" dt="2023-05-30T17:44:13.228" v="6" actId="20577"/>
        <pc:sldMasterMkLst>
          <pc:docMk/>
          <pc:sldMasterMk cId="1790270825" sldId="2147484082"/>
        </pc:sldMasterMkLst>
        <pc:sldLayoutChg chg="modSp mod">
          <pc:chgData name="Lou Blick" userId="a186491b-bfa1-48d3-978b-324531351867" providerId="ADAL" clId="{E0A7F0CE-EC80-4722-B3EB-AD89F8DABC73}" dt="2023-05-30T17:44:13.228" v="6" actId="20577"/>
          <pc:sldLayoutMkLst>
            <pc:docMk/>
            <pc:sldMasterMk cId="1790270825" sldId="2147484082"/>
            <pc:sldLayoutMk cId="594675651" sldId="2147484170"/>
          </pc:sldLayoutMkLst>
          <pc:spChg chg="mod">
            <ac:chgData name="Lou Blick" userId="a186491b-bfa1-48d3-978b-324531351867" providerId="ADAL" clId="{E0A7F0CE-EC80-4722-B3EB-AD89F8DABC73}" dt="2023-05-30T17:44:13.228" v="6" actId="20577"/>
            <ac:spMkLst>
              <pc:docMk/>
              <pc:sldMasterMk cId="1790270825" sldId="2147484082"/>
              <pc:sldLayoutMk cId="594675651" sldId="2147484170"/>
              <ac:spMk id="10" creationId="{00000000-0000-0000-0000-000000000000}"/>
            </ac:spMkLst>
          </pc:spChg>
        </pc:sldLayoutChg>
      </pc:sldMaster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5" dt="2017-08-22T09:48:19.468" idx="2">
    <p:pos x="5717" y="1649"/>
    <p:text>Maybe insert notes for the speaker to explain the 2nd challenge : here to explain that the OS could know an "over" utilization due to hosted application ?</p:text>
    <p:extLst>
      <p:ext uri="{C676402C-5697-4E1C-873F-D02D1690AC5C}">
        <p15:threadingInfo xmlns:p15="http://schemas.microsoft.com/office/powerpoint/2012/main" timeZoneBias="-1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169F5B-6A27-450C-917B-FEA5A9D90751}" type="datetime8">
              <a:rPr lang="en-US" smtClean="0">
                <a:latin typeface="Segoe UI" pitchFamily="34" charset="0"/>
              </a:rPr>
              <a:t>6/13/2023 9:14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jpeg>
</file>

<file path=ppt/media/image5.png>
</file>

<file path=ppt/media/image6.pn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101605F0-F4FA-453C-99F4-6D9D6C769866}" type="datetime8">
              <a:rPr lang="en-US" smtClean="0"/>
              <a:t>6/13/2023 9:12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9BE9619-BA64-40C0-8165-016A18E6744E}" type="datetime8">
              <a:rPr lang="en-US" smtClean="0"/>
              <a:t>6/13/2023 9:12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351082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Evolution towards containers</a:t>
            </a:r>
          </a:p>
          <a:p>
            <a:endParaRPr lang="en-US" dirty="0"/>
          </a:p>
          <a:p>
            <a:r>
              <a:rPr lang="en-US" b="1" dirty="0"/>
              <a:t>Physical</a:t>
            </a:r>
            <a:r>
              <a:rPr lang="en-US" dirty="0"/>
              <a:t>:</a:t>
            </a:r>
          </a:p>
          <a:p>
            <a:pPr marL="171450" indent="-171450">
              <a:buFontTx/>
              <a:buChar char="-"/>
            </a:pPr>
            <a:r>
              <a:rPr lang="en-US" dirty="0"/>
              <a:t>1 host for 1 app =&gt;</a:t>
            </a:r>
          </a:p>
          <a:p>
            <a:pPr marL="388712" lvl="1" indent="-171450">
              <a:buFontTx/>
              <a:buChar char="-"/>
            </a:pPr>
            <a:r>
              <a:rPr lang="en-US" dirty="0"/>
              <a:t>Good </a:t>
            </a:r>
            <a:r>
              <a:rPr lang="en-US" b="1" dirty="0"/>
              <a:t>isolation</a:t>
            </a:r>
          </a:p>
          <a:p>
            <a:pPr marL="388712" lvl="1" indent="-171450">
              <a:buFontTx/>
              <a:buChar char="-"/>
            </a:pPr>
            <a:r>
              <a:rPr lang="en-US" b="1" dirty="0"/>
              <a:t>Time to scale </a:t>
            </a:r>
            <a:r>
              <a:rPr lang="en-US" dirty="0"/>
              <a:t>= buy new machine</a:t>
            </a:r>
          </a:p>
          <a:p>
            <a:pPr marL="388712" lvl="1" indent="-171450">
              <a:buFontTx/>
              <a:buChar char="-"/>
            </a:pPr>
            <a:r>
              <a:rPr lang="en-US" dirty="0"/>
              <a:t>Bad resource </a:t>
            </a:r>
            <a:r>
              <a:rPr lang="en-US" b="1" dirty="0"/>
              <a:t>utilization</a:t>
            </a:r>
            <a:r>
              <a:rPr lang="en-US" dirty="0"/>
              <a:t> (machines sit there doing nothing)</a:t>
            </a:r>
          </a:p>
          <a:p>
            <a:pPr marL="171450" indent="-171450">
              <a:buFontTx/>
              <a:buChar char="-"/>
            </a:pPr>
            <a:endParaRPr lang="en-US" dirty="0"/>
          </a:p>
          <a:p>
            <a:r>
              <a:rPr lang="en-US" b="1" dirty="0"/>
              <a:t>VM:</a:t>
            </a:r>
            <a:endParaRPr lang="en-US" dirty="0"/>
          </a:p>
          <a:p>
            <a:pPr marL="171450" indent="-171450">
              <a:buFontTx/>
              <a:buChar char="-"/>
            </a:pPr>
            <a:r>
              <a:rPr lang="en-US" dirty="0"/>
              <a:t>1 VM for 1 app =&gt; </a:t>
            </a:r>
          </a:p>
          <a:p>
            <a:pPr marL="388712" lvl="1" indent="-171450">
              <a:buFontTx/>
              <a:buChar char="-"/>
            </a:pPr>
            <a:r>
              <a:rPr lang="en-US" dirty="0"/>
              <a:t>Better resource </a:t>
            </a:r>
            <a:r>
              <a:rPr lang="en-US" b="1" dirty="0"/>
              <a:t>utilization</a:t>
            </a:r>
          </a:p>
          <a:p>
            <a:pPr marL="388712" lvl="1" indent="-171450">
              <a:buFontTx/>
              <a:buChar char="-"/>
            </a:pPr>
            <a:r>
              <a:rPr lang="en-US" b="1" dirty="0"/>
              <a:t>Isolation</a:t>
            </a:r>
          </a:p>
          <a:p>
            <a:pPr marL="388712" lvl="1" indent="-171450">
              <a:buFontTx/>
              <a:buChar char="-"/>
            </a:pPr>
            <a:r>
              <a:rPr lang="en-US" b="1" dirty="0"/>
              <a:t>Portability </a:t>
            </a:r>
            <a:r>
              <a:rPr lang="en-US" b="0" dirty="0"/>
              <a:t>=&gt; duplicate VM</a:t>
            </a:r>
          </a:p>
          <a:p>
            <a:pPr marL="388712" lvl="1" indent="-171450">
              <a:buFontTx/>
              <a:buChar char="-"/>
            </a:pPr>
            <a:r>
              <a:rPr lang="en-US" b="1" dirty="0"/>
              <a:t>Dynamic scale out </a:t>
            </a:r>
          </a:p>
          <a:p>
            <a:pPr marL="171450" indent="-171450">
              <a:buFontTx/>
              <a:buChar char="-"/>
            </a:pPr>
            <a:endParaRPr lang="en-US" b="1" dirty="0"/>
          </a:p>
          <a:p>
            <a:pPr marL="0" indent="0">
              <a:buFontTx/>
              <a:buNone/>
            </a:pPr>
            <a:r>
              <a:rPr lang="en-US" b="1" dirty="0"/>
              <a:t>Container:</a:t>
            </a:r>
          </a:p>
          <a:p>
            <a:pPr marL="171450" indent="-171450">
              <a:buFontTx/>
              <a:buChar char="-"/>
            </a:pPr>
            <a:r>
              <a:rPr lang="en-US" b="0" dirty="0"/>
              <a:t>1 app for 1 container =&gt; </a:t>
            </a:r>
          </a:p>
          <a:p>
            <a:pPr marL="388712" lvl="1" indent="-171450">
              <a:buFontTx/>
              <a:buChar char="-"/>
            </a:pPr>
            <a:r>
              <a:rPr lang="en-US" b="0" dirty="0"/>
              <a:t>Better </a:t>
            </a:r>
            <a:r>
              <a:rPr lang="en-US" b="1" dirty="0"/>
              <a:t>utilization</a:t>
            </a:r>
            <a:r>
              <a:rPr lang="en-US" b="0" dirty="0"/>
              <a:t> =&gt; time to </a:t>
            </a:r>
            <a:r>
              <a:rPr lang="en-US" b="1" dirty="0"/>
              <a:t> scale out </a:t>
            </a:r>
            <a:endParaRPr lang="en-US" b="0" dirty="0"/>
          </a:p>
          <a:p>
            <a:pPr marL="388712" lvl="1" indent="-171450">
              <a:buFontTx/>
              <a:buChar char="-"/>
            </a:pPr>
            <a:r>
              <a:rPr lang="en-US" b="0" dirty="0"/>
              <a:t>Portability (reproductive configuration =&gt; </a:t>
            </a:r>
            <a:r>
              <a:rPr lang="en-US" sz="1050" b="1" dirty="0"/>
              <a:t>pet/cattle</a:t>
            </a:r>
            <a:r>
              <a:rPr lang="en-US" b="0" dirty="0"/>
              <a:t>),</a:t>
            </a:r>
          </a:p>
          <a:p>
            <a:pPr marL="388712" lvl="1" indent="-171450">
              <a:buFontTx/>
              <a:buChar char="-"/>
            </a:pPr>
            <a:r>
              <a:rPr lang="en-US" b="1" dirty="0"/>
              <a:t>Inner loop =&gt; </a:t>
            </a:r>
            <a:r>
              <a:rPr lang="en-US" b="0" dirty="0"/>
              <a:t>time to test decreases</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6/13/2023 9:12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10</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1369819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b="1" u="sng" dirty="0"/>
              <a:t>Let’s describe Docker platform</a:t>
            </a:r>
            <a:r>
              <a:rPr lang="en-US" dirty="0"/>
              <a:t>: </a:t>
            </a:r>
          </a:p>
          <a:p>
            <a:endParaRPr lang="en-US" dirty="0"/>
          </a:p>
          <a:p>
            <a:r>
              <a:rPr lang="en-US" dirty="0"/>
              <a:t>Docker =&gt; </a:t>
            </a:r>
            <a:r>
              <a:rPr lang="en-US" b="1" dirty="0"/>
              <a:t>industry standard</a:t>
            </a:r>
          </a:p>
          <a:p>
            <a:endParaRPr lang="en-US" dirty="0"/>
          </a:p>
          <a:p>
            <a:r>
              <a:rPr lang="en-US" b="1" dirty="0"/>
              <a:t>Engine </a:t>
            </a:r>
            <a:r>
              <a:rPr lang="en-US" b="1" dirty="0">
                <a:sym typeface="Wingdings" panose="05000000000000000000" pitchFamily="2" charset="2"/>
              </a:rPr>
              <a:t> Daemon </a:t>
            </a:r>
            <a:r>
              <a:rPr lang="en-US" dirty="0">
                <a:sym typeface="Wingdings" panose="05000000000000000000" pitchFamily="2" charset="2"/>
              </a:rPr>
              <a:t>=&gt; runtime to run &amp; manage container. </a:t>
            </a:r>
          </a:p>
          <a:p>
            <a:r>
              <a:rPr lang="en-US" dirty="0">
                <a:sym typeface="Wingdings" panose="05000000000000000000" pitchFamily="2" charset="2"/>
              </a:rPr>
              <a:t>	        =&gt; interact with the Linux Kernel</a:t>
            </a:r>
          </a:p>
          <a:p>
            <a:endParaRPr lang="en-US" dirty="0">
              <a:sym typeface="Wingdings" panose="05000000000000000000" pitchFamily="2" charset="2"/>
            </a:endParaRPr>
          </a:p>
          <a:p>
            <a:r>
              <a:rPr lang="en-US" sz="1800" b="0" dirty="0">
                <a:sym typeface="Wingdings" panose="05000000000000000000" pitchFamily="2" charset="2"/>
              </a:rPr>
              <a:t>But you</a:t>
            </a:r>
            <a:r>
              <a:rPr lang="en-US" sz="1800" b="1" dirty="0">
                <a:sym typeface="Wingdings" panose="05000000000000000000" pitchFamily="2" charset="2"/>
              </a:rPr>
              <a:t> Cannot containerize everything -&gt; </a:t>
            </a:r>
            <a:r>
              <a:rPr lang="en-US" sz="1800" b="0" dirty="0">
                <a:sym typeface="Wingdings" panose="05000000000000000000" pitchFamily="2" charset="2"/>
              </a:rPr>
              <a:t>example: usage of kernel related features (Windows registries).</a:t>
            </a:r>
          </a:p>
          <a:p>
            <a:endParaRPr lang="en-US" dirty="0">
              <a:sym typeface="Wingdings" panose="05000000000000000000" pitchFamily="2" charset="2"/>
            </a:endParaRPr>
          </a:p>
          <a:p>
            <a:r>
              <a:rPr lang="en-US" dirty="0">
                <a:sym typeface="Wingdings" panose="05000000000000000000" pitchFamily="2" charset="2"/>
              </a:rPr>
              <a:t>Initially based on </a:t>
            </a:r>
            <a:r>
              <a:rPr lang="en-US" b="1" dirty="0">
                <a:sym typeface="Wingdings" panose="05000000000000000000" pitchFamily="2" charset="2"/>
              </a:rPr>
              <a:t>Linux OS with OS specific components (namespace, control group for isolation) =&gt; release in Dec 2013</a:t>
            </a:r>
          </a:p>
          <a:p>
            <a:endParaRPr lang="en-US" b="1" dirty="0">
              <a:sym typeface="Wingdings" panose="05000000000000000000" pitchFamily="2" charset="2"/>
            </a:endParaRPr>
          </a:p>
          <a:p>
            <a:r>
              <a:rPr lang="en-US" b="1" dirty="0">
                <a:sym typeface="Wingdings" panose="05000000000000000000" pitchFamily="2" charset="2"/>
              </a:rPr>
              <a:t>Docker Hub </a:t>
            </a:r>
            <a:r>
              <a:rPr lang="en-US" sz="900" kern="1200" dirty="0">
                <a:solidFill>
                  <a:schemeClr val="tx1"/>
                </a:solidFill>
                <a:latin typeface="Segoe UI Light" pitchFamily="34" charset="0"/>
                <a:ea typeface="+mn-ea"/>
                <a:cs typeface="+mn-cs"/>
                <a:sym typeface="Wingdings" panose="05000000000000000000" pitchFamily="2" charset="2"/>
              </a:rPr>
              <a:t>=&gt; store your images online</a:t>
            </a:r>
          </a:p>
          <a:p>
            <a:endParaRPr lang="en-US" b="1" dirty="0">
              <a:sym typeface="Wingdings" panose="05000000000000000000" pitchFamily="2" charset="2"/>
            </a:endParaRPr>
          </a:p>
          <a:p>
            <a:r>
              <a:rPr lang="en-US" b="1" dirty="0">
                <a:sym typeface="Wingdings" panose="05000000000000000000" pitchFamily="2" charset="2"/>
              </a:rPr>
              <a:t>Docker trusted registry =&gt; </a:t>
            </a:r>
            <a:r>
              <a:rPr lang="en-US" b="0" dirty="0">
                <a:sym typeface="Wingdings" panose="05000000000000000000" pitchFamily="2" charset="2"/>
              </a:rPr>
              <a:t>implement Docker Hub on premises</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6/13/2023 9:12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11</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6067400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Docker images</a:t>
            </a:r>
          </a:p>
          <a:p>
            <a:endParaRPr lang="en-US" dirty="0"/>
          </a:p>
          <a:p>
            <a:pPr marL="171450" indent="-171450">
              <a:buFont typeface="Symbol" panose="05050102010706020507" pitchFamily="18" charset="2"/>
              <a:buChar char="Þ"/>
            </a:pPr>
            <a:r>
              <a:rPr lang="en-US" b="0" dirty="0"/>
              <a:t>Composed of </a:t>
            </a:r>
            <a:r>
              <a:rPr lang="en-US" b="1" dirty="0"/>
              <a:t>Multi layers. </a:t>
            </a:r>
            <a:r>
              <a:rPr lang="en-US" b="0" dirty="0"/>
              <a:t>Why?</a:t>
            </a:r>
          </a:p>
          <a:p>
            <a:pPr marL="171450" indent="-171450">
              <a:buFont typeface="Symbol" panose="05050102010706020507" pitchFamily="18" charset="2"/>
              <a:buChar char="Þ"/>
            </a:pPr>
            <a:r>
              <a:rPr lang="en-US" b="0" dirty="0"/>
              <a:t>Optimized for </a:t>
            </a:r>
            <a:r>
              <a:rPr lang="en-US" b="1" dirty="0"/>
              <a:t>caching and sharing</a:t>
            </a:r>
          </a:p>
          <a:p>
            <a:pPr marL="171450" indent="-171450">
              <a:buFont typeface="Symbol" panose="05050102010706020507" pitchFamily="18" charset="2"/>
              <a:buChar char="Þ"/>
            </a:pPr>
            <a:r>
              <a:rPr lang="en-US" b="0" dirty="0"/>
              <a:t>Bottom layer = </a:t>
            </a:r>
            <a:r>
              <a:rPr lang="en-US" b="1" dirty="0"/>
              <a:t>base OS</a:t>
            </a:r>
            <a:r>
              <a:rPr lang="en-US" b="0" dirty="0"/>
              <a:t>.</a:t>
            </a:r>
          </a:p>
          <a:p>
            <a:pPr marL="0" indent="0">
              <a:buFont typeface="Symbol" panose="05050102010706020507" pitchFamily="18" charset="2"/>
              <a:buNone/>
            </a:pPr>
            <a:endParaRPr lang="en-US" b="0" dirty="0"/>
          </a:p>
          <a:p>
            <a:pPr marL="0" indent="0">
              <a:buFont typeface="Symbol" panose="05050102010706020507" pitchFamily="18" charset="2"/>
              <a:buNone/>
            </a:pPr>
            <a:r>
              <a:rPr lang="en-US" b="0" dirty="0"/>
              <a:t>Example of base OS:</a:t>
            </a:r>
          </a:p>
          <a:p>
            <a:pPr marL="388712" lvl="1" indent="-171450">
              <a:buFont typeface="Symbol" panose="05050102010706020507" pitchFamily="18" charset="2"/>
              <a:buChar char="Þ"/>
            </a:pPr>
            <a:r>
              <a:rPr lang="en-US" b="0" dirty="0"/>
              <a:t>alpine =&gt; very lightweight, not even a bash installed</a:t>
            </a:r>
          </a:p>
          <a:p>
            <a:pPr marL="388712" lvl="1" indent="-171450">
              <a:buFont typeface="Symbol" panose="05050102010706020507" pitchFamily="18" charset="2"/>
              <a:buChar char="Þ"/>
            </a:pPr>
            <a:r>
              <a:rPr lang="en-US" b="0" dirty="0"/>
              <a:t>Windows base OS =&gt; bigger than Linux base OS but it is decreasing</a:t>
            </a:r>
          </a:p>
          <a:p>
            <a:pPr marL="388712" lvl="1" indent="-171450">
              <a:buFont typeface="Symbol" panose="05050102010706020507" pitchFamily="18" charset="2"/>
              <a:buChar char="Þ"/>
            </a:pPr>
            <a:endParaRPr lang="en-US" b="0" dirty="0"/>
          </a:p>
          <a:p>
            <a:pPr marL="171450" lvl="0" indent="-171450">
              <a:buFont typeface="Symbol" panose="05050102010706020507" pitchFamily="18" charset="2"/>
              <a:buChar char="Þ"/>
            </a:pPr>
            <a:r>
              <a:rPr lang="en-US" b="0" dirty="0"/>
              <a:t>In </a:t>
            </a:r>
            <a:r>
              <a:rPr lang="en-US" b="1" dirty="0"/>
              <a:t>Dockerfile (</a:t>
            </a:r>
            <a:r>
              <a:rPr lang="en-US" b="1" dirty="0">
                <a:sym typeface="Wingdings" panose="05000000000000000000" pitchFamily="2" charset="2"/>
              </a:rPr>
              <a:t></a:t>
            </a:r>
            <a:r>
              <a:rPr lang="en-US" b="0" dirty="0">
                <a:sym typeface="Wingdings" panose="05000000000000000000" pitchFamily="2" charset="2"/>
              </a:rPr>
              <a:t>Instructions to build your image</a:t>
            </a:r>
            <a:r>
              <a:rPr lang="en-US" b="1" dirty="0"/>
              <a:t>) =&gt;</a:t>
            </a:r>
            <a:r>
              <a:rPr lang="en-US" b="0" dirty="0"/>
              <a:t> </a:t>
            </a:r>
            <a:r>
              <a:rPr lang="en-US" b="1" dirty="0"/>
              <a:t>1 instruction = 1 layer.</a:t>
            </a:r>
          </a:p>
          <a:p>
            <a:pPr marL="388712" lvl="1" indent="-171450">
              <a:buFont typeface="Symbol" panose="05050102010706020507" pitchFamily="18" charset="2"/>
              <a:buChar char="Þ"/>
            </a:pPr>
            <a:endParaRPr lang="en-US" b="1" dirty="0"/>
          </a:p>
          <a:p>
            <a:pPr marL="171450" lvl="0" indent="-171450">
              <a:buFont typeface="Symbol" panose="05050102010706020507" pitchFamily="18" charset="2"/>
              <a:buChar char="Þ"/>
            </a:pPr>
            <a:r>
              <a:rPr lang="en-US" b="0" dirty="0"/>
              <a:t>Only </a:t>
            </a:r>
            <a:r>
              <a:rPr lang="en-US" b="1" dirty="0"/>
              <a:t>top</a:t>
            </a:r>
            <a:r>
              <a:rPr lang="en-US" b="0" dirty="0"/>
              <a:t> layer is </a:t>
            </a:r>
            <a:r>
              <a:rPr lang="en-US" b="1" dirty="0"/>
              <a:t>writeable</a:t>
            </a:r>
            <a:r>
              <a:rPr lang="en-US" b="0" dirty="0"/>
              <a:t>.</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6/13/2023 9:12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12</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0016559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b="1" dirty="0"/>
              <a:t>Versioning</a:t>
            </a:r>
          </a:p>
          <a:p>
            <a:endParaRPr lang="en-US" b="1" dirty="0"/>
          </a:p>
          <a:p>
            <a:r>
              <a:rPr lang="en-US" b="1" dirty="0"/>
              <a:t>Opened/Flexible syntax </a:t>
            </a:r>
            <a:r>
              <a:rPr lang="en-US" b="0" dirty="0"/>
              <a:t>=&gt; come up with your internal standard</a:t>
            </a:r>
          </a:p>
          <a:p>
            <a:endParaRPr lang="en-US" b="0" dirty="0"/>
          </a:p>
          <a:p>
            <a:endParaRPr lang="en-US" b="0" dirty="0"/>
          </a:p>
          <a:p>
            <a:r>
              <a:rPr lang="en-US" b="0" dirty="0"/>
              <a:t>Different approaches:</a:t>
            </a:r>
          </a:p>
          <a:p>
            <a:r>
              <a:rPr lang="en-US" b="0" dirty="0"/>
              <a:t>- </a:t>
            </a:r>
            <a:r>
              <a:rPr lang="en-US" b="1" dirty="0"/>
              <a:t>Oracle</a:t>
            </a:r>
            <a:r>
              <a:rPr lang="en-US" b="0" dirty="0"/>
              <a:t> =&gt; </a:t>
            </a:r>
            <a:r>
              <a:rPr lang="en-US" b="1" dirty="0"/>
              <a:t>Version number</a:t>
            </a:r>
          </a:p>
          <a:p>
            <a:pPr marL="171450" indent="-171450">
              <a:buFontTx/>
              <a:buChar char="-"/>
            </a:pPr>
            <a:r>
              <a:rPr lang="en-US" b="1" dirty="0"/>
              <a:t>Ubuntu =&gt; version number or distribution name (</a:t>
            </a:r>
            <a:r>
              <a:rPr lang="en-US" b="1" dirty="0" err="1"/>
              <a:t>xenial</a:t>
            </a:r>
            <a:r>
              <a:rPr lang="en-US" b="1" dirty="0"/>
              <a:t>, trusty, </a:t>
            </a:r>
            <a:r>
              <a:rPr lang="en-US" b="1" dirty="0" err="1"/>
              <a:t>devel</a:t>
            </a:r>
            <a:r>
              <a:rPr lang="en-US" b="1" dirty="0"/>
              <a:t>, …)</a:t>
            </a:r>
          </a:p>
          <a:p>
            <a:pPr marL="171450" indent="-171450">
              <a:buFontTx/>
              <a:buChar char="-"/>
            </a:pPr>
            <a:r>
              <a:rPr lang="en-US" b="1" dirty="0"/>
              <a:t>ASP .NET Core runtime =&gt; runtime version + OS version</a:t>
            </a:r>
          </a:p>
          <a:p>
            <a:pPr marL="388712" lvl="1" indent="-171450">
              <a:buFontTx/>
              <a:buChar char="-"/>
            </a:pPr>
            <a:r>
              <a:rPr lang="en-US" b="1" dirty="0"/>
              <a:t>Runtime version</a:t>
            </a:r>
            <a:endParaRPr lang="en-US" b="0" dirty="0"/>
          </a:p>
          <a:p>
            <a:endParaRPr lang="en-US" dirty="0"/>
          </a:p>
          <a:p>
            <a:r>
              <a:rPr lang="en-US" dirty="0"/>
              <a:t>Note: Microsoft </a:t>
            </a:r>
            <a:r>
              <a:rPr lang="en-US" dirty="0" err="1"/>
              <a:t>.Net</a:t>
            </a:r>
            <a:r>
              <a:rPr lang="en-US" dirty="0"/>
              <a:t> images are now pulled from Microsoft Container Registry (MCR) even though they are still referenced on Docker Hub. </a:t>
            </a:r>
          </a:p>
          <a:p>
            <a:r>
              <a:rPr lang="en-US" dirty="0"/>
              <a:t>https://devblogs.microsoft.com/dotnet/net-core-container-images-now-published-to-microsoft-container-registry/ </a:t>
            </a:r>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6/13/2023 9:14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13</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151265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Docker registry</a:t>
            </a:r>
          </a:p>
          <a:p>
            <a:r>
              <a:rPr lang="en-US" dirty="0"/>
              <a:t>-&gt; </a:t>
            </a:r>
            <a:r>
              <a:rPr lang="en-US" b="1" dirty="0"/>
              <a:t>Repository of images</a:t>
            </a:r>
          </a:p>
          <a:p>
            <a:endParaRPr lang="en-US" b="0" dirty="0"/>
          </a:p>
          <a:p>
            <a:r>
              <a:rPr lang="en-US" b="0" dirty="0"/>
              <a:t>-&gt; discoverable/searchable</a:t>
            </a:r>
          </a:p>
          <a:p>
            <a:endParaRPr lang="en-US" b="1" dirty="0"/>
          </a:p>
          <a:p>
            <a:r>
              <a:rPr lang="en-US" b="1" dirty="0"/>
              <a:t>Hub.docker.com</a:t>
            </a:r>
          </a:p>
          <a:p>
            <a:endParaRPr lang="en-US" b="1" dirty="0"/>
          </a:p>
          <a:p>
            <a:r>
              <a:rPr lang="en-US" b="1" dirty="0"/>
              <a:t>Azure Container Registry</a:t>
            </a:r>
          </a:p>
          <a:p>
            <a:endParaRPr lang="en-US" b="1" dirty="0"/>
          </a:p>
          <a:p>
            <a:r>
              <a:rPr lang="en-US" b="1" dirty="0"/>
              <a:t>Standard protocol </a:t>
            </a:r>
            <a:r>
              <a:rPr lang="en-US" b="0" dirty="0"/>
              <a:t>to implement your own registry (the CLI can connect with it).</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6/13/2023 9:12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14</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9062906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14CC677C-75D1-45BC-8FF3-7313E4B8CD7A}" type="datetime8">
              <a:rPr lang="en-US" smtClean="0">
                <a:solidFill>
                  <a:prstClr val="black"/>
                </a:solidFill>
              </a:rPr>
              <a:t>6/13/2023 9:12 AM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15</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56699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101605F0-F4FA-453C-99F4-6D9D6C76986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6/13/2023 9:12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99342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246A9EF-3626-460F-A60F-CFEBBFCF0906}" type="datetime8">
              <a:rPr lang="en-US" smtClean="0"/>
              <a:t>6/13/2023 9:12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525532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FC54E88E-0A35-46A4-BA16-DDC44FCADBF5}" type="datetime8">
              <a:rPr lang="en-US" smtClean="0"/>
              <a:t>6/13/2023 9:12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791030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pPr marL="171450" indent="-171450">
              <a:buFontTx/>
              <a:buChar char="-"/>
            </a:pPr>
            <a:r>
              <a:rPr lang="en-US" b="1" dirty="0"/>
              <a:t>Container technology </a:t>
            </a:r>
            <a:r>
              <a:rPr lang="en-US" dirty="0"/>
              <a:t>called Docker =&gt; other competitor like </a:t>
            </a:r>
            <a:r>
              <a:rPr lang="en-US" dirty="0" err="1"/>
              <a:t>rkt</a:t>
            </a:r>
            <a:r>
              <a:rPr lang="en-US" dirty="0"/>
              <a:t> (Rocket)</a:t>
            </a:r>
          </a:p>
          <a:p>
            <a:pPr marL="171450" indent="-171450">
              <a:buFontTx/>
              <a:buChar char="-"/>
            </a:pPr>
            <a:r>
              <a:rPr lang="en-US" b="1" dirty="0"/>
              <a:t>Package</a:t>
            </a:r>
            <a:r>
              <a:rPr lang="en-US" dirty="0"/>
              <a:t> your system/component with all needed dependencies</a:t>
            </a:r>
          </a:p>
          <a:p>
            <a:pPr marL="171450" indent="-171450">
              <a:buFontTx/>
              <a:buChar char="-"/>
            </a:pPr>
            <a:r>
              <a:rPr lang="en-US" b="1" dirty="0"/>
              <a:t>Host independent </a:t>
            </a:r>
            <a:r>
              <a:rPr lang="en-US" b="0" dirty="0"/>
              <a:t>-&gt; no particular install on your host except Docker daemon/engine</a:t>
            </a:r>
          </a:p>
          <a:p>
            <a:pPr marL="171450" indent="-171450">
              <a:buFontTx/>
              <a:buChar char="-"/>
            </a:pPr>
            <a:r>
              <a:rPr lang="en-US" b="0" dirty="0"/>
              <a:t>If </a:t>
            </a:r>
            <a:r>
              <a:rPr lang="en-US" b="1" dirty="0"/>
              <a:t>it works on my machine</a:t>
            </a:r>
            <a:r>
              <a:rPr lang="en-US" b="0" dirty="0"/>
              <a:t>, it will work everywhere.</a:t>
            </a:r>
          </a:p>
          <a:p>
            <a:pPr marL="171450" indent="-171450">
              <a:buFontTx/>
              <a:buChar char="-"/>
            </a:pPr>
            <a:r>
              <a:rPr lang="en-US" b="1" dirty="0"/>
              <a:t>Inner loop debugging</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6/13/2023 9:12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6</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1123548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Host -&gt; where the </a:t>
            </a:r>
            <a:r>
              <a:rPr lang="en-US" b="1" dirty="0"/>
              <a:t>containers run </a:t>
            </a:r>
            <a:r>
              <a:rPr lang="en-US" dirty="0"/>
              <a:t>(Docker daemon)</a:t>
            </a:r>
          </a:p>
          <a:p>
            <a:endParaRPr lang="en-US" dirty="0"/>
          </a:p>
          <a:p>
            <a:r>
              <a:rPr lang="en-US" dirty="0"/>
              <a:t>Client -&gt; docker </a:t>
            </a:r>
            <a:r>
              <a:rPr lang="en-US" b="1" dirty="0"/>
              <a:t>CLI</a:t>
            </a:r>
          </a:p>
          <a:p>
            <a:endParaRPr lang="en-US" dirty="0"/>
          </a:p>
          <a:p>
            <a:r>
              <a:rPr lang="en-US" dirty="0"/>
              <a:t>Image -&gt; </a:t>
            </a:r>
            <a:r>
              <a:rPr lang="en-US" b="1" dirty="0"/>
              <a:t>Definition</a:t>
            </a:r>
            <a:r>
              <a:rPr lang="en-US" dirty="0"/>
              <a:t> of the container. Describing </a:t>
            </a:r>
            <a:r>
              <a:rPr lang="en-US" b="1" dirty="0"/>
              <a:t>dependencies. </a:t>
            </a:r>
            <a:r>
              <a:rPr lang="en-US" b="0" dirty="0"/>
              <a:t>Decomposed in </a:t>
            </a:r>
            <a:r>
              <a:rPr lang="en-US" b="1" dirty="0"/>
              <a:t>Layers </a:t>
            </a:r>
            <a:r>
              <a:rPr lang="en-US" b="0" dirty="0"/>
              <a:t>(see Dockerfile).</a:t>
            </a:r>
          </a:p>
          <a:p>
            <a:endParaRPr lang="en-US" dirty="0"/>
          </a:p>
          <a:p>
            <a:r>
              <a:rPr lang="en-US" dirty="0"/>
              <a:t>Container -&gt; </a:t>
            </a:r>
            <a:r>
              <a:rPr lang="en-US" b="1" dirty="0"/>
              <a:t>Instance</a:t>
            </a:r>
            <a:r>
              <a:rPr lang="en-US" dirty="0"/>
              <a:t> of Image</a:t>
            </a:r>
          </a:p>
          <a:p>
            <a:endParaRPr lang="en-US" dirty="0"/>
          </a:p>
          <a:p>
            <a:r>
              <a:rPr lang="en-US" dirty="0"/>
              <a:t>Registry/repository -&gt; </a:t>
            </a:r>
            <a:r>
              <a:rPr lang="en-US" b="1" dirty="0"/>
              <a:t>Store</a:t>
            </a:r>
            <a:r>
              <a:rPr lang="en-US" dirty="0"/>
              <a:t> and </a:t>
            </a:r>
            <a:r>
              <a:rPr lang="en-US" b="1" dirty="0"/>
              <a:t>distribute</a:t>
            </a:r>
            <a:r>
              <a:rPr lang="en-US" dirty="0"/>
              <a:t> images.</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6/13/2023 9:12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7</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0537850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Left - Architecture of multi VM system =&gt; </a:t>
            </a:r>
            <a:r>
              <a:rPr lang="en-US" b="1" dirty="0"/>
              <a:t>shared hardware</a:t>
            </a:r>
            <a:r>
              <a:rPr lang="en-US" dirty="0"/>
              <a:t>, </a:t>
            </a:r>
            <a:r>
              <a:rPr lang="en-US" b="1" dirty="0"/>
              <a:t>duplicated OS</a:t>
            </a:r>
          </a:p>
          <a:p>
            <a:endParaRPr lang="en-US" dirty="0"/>
          </a:p>
          <a:p>
            <a:r>
              <a:rPr lang="en-US" b="1" dirty="0"/>
              <a:t>OS duplicated </a:t>
            </a:r>
            <a:r>
              <a:rPr lang="en-US" dirty="0"/>
              <a:t>– no value for business users (most of the time).  </a:t>
            </a:r>
          </a:p>
          <a:p>
            <a:endParaRPr lang="en-US" dirty="0"/>
          </a:p>
          <a:p>
            <a:r>
              <a:rPr lang="en-US" dirty="0"/>
              <a:t>Running a Host is </a:t>
            </a:r>
            <a:r>
              <a:rPr lang="en-US" b="1" dirty="0"/>
              <a:t>demanding</a:t>
            </a:r>
            <a:r>
              <a:rPr lang="en-US" dirty="0"/>
              <a:t> : </a:t>
            </a:r>
            <a:r>
              <a:rPr lang="en-US" b="1" dirty="0"/>
              <a:t>maintenance</a:t>
            </a:r>
            <a:r>
              <a:rPr lang="en-US" dirty="0"/>
              <a:t>, </a:t>
            </a:r>
            <a:r>
              <a:rPr lang="en-US" b="1" dirty="0"/>
              <a:t>resource</a:t>
            </a:r>
            <a:r>
              <a:rPr lang="en-US" dirty="0"/>
              <a:t>, time to </a:t>
            </a:r>
            <a:r>
              <a:rPr lang="en-US" b="1" dirty="0"/>
              <a:t>boot</a:t>
            </a:r>
            <a:r>
              <a:rPr lang="en-US" dirty="0"/>
              <a:t>/</a:t>
            </a:r>
            <a:r>
              <a:rPr lang="en-US" b="1" dirty="0"/>
              <a:t>scale</a:t>
            </a:r>
            <a:r>
              <a:rPr lang="en-US" dirty="0"/>
              <a:t>/</a:t>
            </a:r>
            <a:r>
              <a:rPr lang="en-US" b="1" dirty="0"/>
              <a:t>reproduce</a:t>
            </a:r>
            <a:r>
              <a:rPr lang="en-US" dirty="0"/>
              <a:t> </a:t>
            </a:r>
            <a:r>
              <a:rPr lang="en-US" b="1" dirty="0"/>
              <a:t>configuration</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6/13/2023 9:12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8</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8682884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b="1" dirty="0"/>
              <a:t>Left: duplicated OS</a:t>
            </a:r>
          </a:p>
          <a:p>
            <a:endParaRPr lang="en-US" b="1" dirty="0"/>
          </a:p>
          <a:p>
            <a:endParaRPr lang="en-US" b="1" dirty="0"/>
          </a:p>
          <a:p>
            <a:r>
              <a:rPr lang="en-US" b="1" dirty="0"/>
              <a:t>Right: Container architecture: </a:t>
            </a:r>
          </a:p>
          <a:p>
            <a:r>
              <a:rPr lang="en-US" dirty="0"/>
              <a:t>-&gt; </a:t>
            </a:r>
            <a:r>
              <a:rPr lang="en-US" b="1" dirty="0"/>
              <a:t>Share</a:t>
            </a:r>
            <a:r>
              <a:rPr lang="en-US" dirty="0"/>
              <a:t> the </a:t>
            </a:r>
            <a:r>
              <a:rPr lang="en-US" b="1" dirty="0"/>
              <a:t>OS</a:t>
            </a:r>
          </a:p>
          <a:p>
            <a:r>
              <a:rPr lang="en-US" b="1" dirty="0"/>
              <a:t>-&gt; </a:t>
            </a:r>
            <a:r>
              <a:rPr lang="en-US" b="0" dirty="0"/>
              <a:t>Container</a:t>
            </a:r>
            <a:r>
              <a:rPr lang="en-US" b="1" dirty="0"/>
              <a:t> layer =&gt; translate </a:t>
            </a:r>
            <a:r>
              <a:rPr lang="en-US" b="0" dirty="0"/>
              <a:t>OS </a:t>
            </a:r>
            <a:r>
              <a:rPr lang="en-US" b="0" dirty="0">
                <a:sym typeface="Wingdings" panose="05000000000000000000" pitchFamily="2" charset="2"/>
              </a:rPr>
              <a:t>container interactions =&gt; runs on the host</a:t>
            </a:r>
          </a:p>
          <a:p>
            <a:endParaRPr lang="en-US" b="0" dirty="0"/>
          </a:p>
          <a:p>
            <a:r>
              <a:rPr lang="en-US" dirty="0"/>
              <a:t>-&gt; From a host standpoint, containers are processes (managed by the docker engine) running in parallel</a:t>
            </a:r>
          </a:p>
          <a:p>
            <a:r>
              <a:rPr lang="en-US" dirty="0"/>
              <a:t>-&gt; From a container standpoint, my application is running on an isolated machine: I have my own file system.</a:t>
            </a:r>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6/13/2023 9:12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9</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46175733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10"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Federal</a:t>
            </a:r>
            <a:endParaRPr lang="en-US" sz="2400" dirty="0">
              <a:latin typeface="Segoe UI"/>
            </a:endParaRPr>
          </a:p>
        </p:txBody>
      </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6"/>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5"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7"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1924"/>
            <a:ext cx="1828800" cy="391754"/>
          </a:xfrm>
          <a:prstGeom prst="rect">
            <a:avLst/>
          </a:prstGeom>
        </p:spPr>
      </p:pic>
      <p:sp>
        <p:nvSpPr>
          <p:cNvPr id="6" name="Text Placeholder 2"/>
          <p:cNvSpPr txBox="1">
            <a:spLocks/>
          </p:cNvSpPr>
          <p:nvPr userDrawn="1"/>
        </p:nvSpPr>
        <p:spPr bwMode="auto">
          <a:xfrm>
            <a:off x="366141" y="205459"/>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3" y="6292891"/>
            <a:ext cx="11856403"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5" y="369156"/>
            <a:ext cx="12047835" cy="6081351"/>
          </a:xfrm>
          <a:prstGeom prst="rect">
            <a:avLst/>
          </a:prstGeom>
        </p:spPr>
        <p:txBody>
          <a:bodyPr vert="horz" lIns="93259" tIns="46631" rIns="93259" bIns="46631"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5" b="1">
                <a:solidFill>
                  <a:srgbClr val="000000"/>
                </a:solidFill>
              </a:rPr>
              <a:t>Conditions and Terms of Use</a:t>
            </a:r>
          </a:p>
          <a:p>
            <a:r>
              <a:rPr lang="en-US" sz="1529">
                <a:solidFill>
                  <a:srgbClr val="0A5BBA"/>
                </a:solidFill>
              </a:rPr>
              <a:t>Microsoft Confidential</a:t>
            </a:r>
          </a:p>
          <a:p>
            <a:r>
              <a:rPr lang="en-US" sz="1837">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7">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7">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7">
              <a:solidFill>
                <a:srgbClr val="000000"/>
              </a:solidFill>
            </a:endParaRPr>
          </a:p>
          <a:p>
            <a:r>
              <a:rPr lang="en-US" sz="2345" b="1">
                <a:solidFill>
                  <a:srgbClr val="000000"/>
                </a:solidFill>
              </a:rPr>
              <a:t>Copyright and Trademarks </a:t>
            </a:r>
          </a:p>
          <a:p>
            <a:r>
              <a:rPr lang="en-US" sz="1529">
                <a:solidFill>
                  <a:srgbClr val="0A5BBA"/>
                </a:solidFill>
              </a:rPr>
              <a:t>© 2016 Microsoft Corporation. All rights reserved.</a:t>
            </a:r>
          </a:p>
          <a:p>
            <a:r>
              <a:rPr lang="en-US" sz="1837">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7">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7">
                <a:solidFill>
                  <a:srgbClr val="000000"/>
                </a:solidFill>
              </a:rPr>
              <a:t>For more information, see </a:t>
            </a:r>
            <a:r>
              <a:rPr lang="en-US" sz="1837" b="1">
                <a:solidFill>
                  <a:srgbClr val="000000"/>
                </a:solidFill>
              </a:rPr>
              <a:t>Use of Microsoft Copyrighted Content </a:t>
            </a:r>
            <a:r>
              <a:rPr lang="en-US" sz="1837">
                <a:solidFill>
                  <a:srgbClr val="000000"/>
                </a:solidFill>
              </a:rPr>
              <a:t>at</a:t>
            </a:r>
            <a:br>
              <a:rPr lang="en-US" sz="1837">
                <a:solidFill>
                  <a:srgbClr val="000000"/>
                </a:solidFill>
              </a:rPr>
            </a:br>
            <a:r>
              <a:rPr lang="en-US" sz="1837">
                <a:solidFill>
                  <a:srgbClr val="FF0000"/>
                </a:solidFill>
                <a:hlinkClick r:id="rId2"/>
              </a:rPr>
              <a:t>https://www.microsoft.com/en-us/legal/intellectualproperty/permissions/default.aspx</a:t>
            </a:r>
            <a:r>
              <a:rPr lang="en-US" sz="1837">
                <a:solidFill>
                  <a:srgbClr val="FF0000"/>
                </a:solidFill>
              </a:rPr>
              <a:t> </a:t>
            </a:r>
          </a:p>
          <a:p>
            <a:r>
              <a:rPr lang="en-US" sz="1837">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8225900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8497051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4"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7"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5"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7" y="3955789"/>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0853"/>
            <a:ext cx="1828800" cy="393896"/>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2" y="6294479"/>
            <a:ext cx="11887199"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image" Target="../media/image1.png"/><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7"/>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267" r:id="rId24"/>
    <p:sldLayoutId id="2147484268" r:id="rId25"/>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comments" Target="../comments/comment1.xml"/><Relationship Id="rId4" Type="http://schemas.openxmlformats.org/officeDocument/2006/relationships/image" Target="../media/image10.emf"/></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0" dirty="0">
                <a:cs typeface="Segoe UI"/>
              </a:rPr>
              <a:t>Modernizing Applications with Containers</a:t>
            </a:r>
            <a:endParaRPr lang="en-US" sz="3200" i="1" dirty="0"/>
          </a:p>
        </p:txBody>
      </p:sp>
    </p:spTree>
    <p:extLst>
      <p:ext uri="{BB962C8B-B14F-4D97-AF65-F5344CB8AC3E}">
        <p14:creationId xmlns:p14="http://schemas.microsoft.com/office/powerpoint/2010/main" val="2715238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3"/>
                </a:solidFill>
              </a:rPr>
              <a:t>Virtual Machines vs. Containers</a:t>
            </a:r>
            <a:endParaRPr lang="en-US" sz="4001" dirty="0">
              <a:solidFill>
                <a:schemeClr val="accent3"/>
              </a:solidFill>
            </a:endParaRPr>
          </a:p>
        </p:txBody>
      </p:sp>
      <p:sp>
        <p:nvSpPr>
          <p:cNvPr id="5" name="Rectangle 4"/>
          <p:cNvSpPr/>
          <p:nvPr/>
        </p:nvSpPr>
        <p:spPr bwMode="auto">
          <a:xfrm>
            <a:off x="4246887" y="1771650"/>
            <a:ext cx="519853" cy="35336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6" name="Group 5"/>
          <p:cNvGrpSpPr/>
          <p:nvPr/>
        </p:nvGrpSpPr>
        <p:grpSpPr>
          <a:xfrm>
            <a:off x="752251" y="1638304"/>
            <a:ext cx="1190114" cy="919161"/>
            <a:chOff x="1607293" y="2529497"/>
            <a:chExt cx="1422577" cy="1098699"/>
          </a:xfrm>
          <a:solidFill>
            <a:srgbClr val="002060"/>
          </a:solidFill>
        </p:grpSpPr>
        <p:sp>
          <p:nvSpPr>
            <p:cNvPr id="7" name="Freeform 5"/>
            <p:cNvSpPr>
              <a:spLocks noChangeAspect="1" noEditPoints="1"/>
            </p:cNvSpPr>
            <p:nvPr/>
          </p:nvSpPr>
          <p:spPr bwMode="auto">
            <a:xfrm>
              <a:off x="1607293" y="2529497"/>
              <a:ext cx="1422577" cy="1098699"/>
            </a:xfrm>
            <a:custGeom>
              <a:avLst/>
              <a:gdLst>
                <a:gd name="T0" fmla="*/ 1 w 187"/>
                <a:gd name="T1" fmla="*/ 102 h 143"/>
                <a:gd name="T2" fmla="*/ 6 w 187"/>
                <a:gd name="T3" fmla="*/ 84 h 143"/>
                <a:gd name="T4" fmla="*/ 21 w 187"/>
                <a:gd name="T5" fmla="*/ 32 h 143"/>
                <a:gd name="T6" fmla="*/ 29 w 187"/>
                <a:gd name="T7" fmla="*/ 1 h 143"/>
                <a:gd name="T8" fmla="*/ 31 w 187"/>
                <a:gd name="T9" fmla="*/ 0 h 143"/>
                <a:gd name="T10" fmla="*/ 36 w 187"/>
                <a:gd name="T11" fmla="*/ 0 h 143"/>
                <a:gd name="T12" fmla="*/ 86 w 187"/>
                <a:gd name="T13" fmla="*/ 0 h 143"/>
                <a:gd name="T14" fmla="*/ 114 w 187"/>
                <a:gd name="T15" fmla="*/ 0 h 143"/>
                <a:gd name="T16" fmla="*/ 156 w 187"/>
                <a:gd name="T17" fmla="*/ 0 h 143"/>
                <a:gd name="T18" fmla="*/ 157 w 187"/>
                <a:gd name="T19" fmla="*/ 0 h 143"/>
                <a:gd name="T20" fmla="*/ 158 w 187"/>
                <a:gd name="T21" fmla="*/ 1 h 143"/>
                <a:gd name="T22" fmla="*/ 163 w 187"/>
                <a:gd name="T23" fmla="*/ 20 h 143"/>
                <a:gd name="T24" fmla="*/ 178 w 187"/>
                <a:gd name="T25" fmla="*/ 72 h 143"/>
                <a:gd name="T26" fmla="*/ 186 w 187"/>
                <a:gd name="T27" fmla="*/ 102 h 143"/>
                <a:gd name="T28" fmla="*/ 184 w 187"/>
                <a:gd name="T29" fmla="*/ 105 h 143"/>
                <a:gd name="T30" fmla="*/ 163 w 187"/>
                <a:gd name="T31" fmla="*/ 105 h 143"/>
                <a:gd name="T32" fmla="*/ 109 w 187"/>
                <a:gd name="T33" fmla="*/ 105 h 143"/>
                <a:gd name="T34" fmla="*/ 88 w 187"/>
                <a:gd name="T35" fmla="*/ 105 h 143"/>
                <a:gd name="T36" fmla="*/ 38 w 187"/>
                <a:gd name="T37" fmla="*/ 105 h 143"/>
                <a:gd name="T38" fmla="*/ 3 w 187"/>
                <a:gd name="T39" fmla="*/ 105 h 143"/>
                <a:gd name="T40" fmla="*/ 1 w 187"/>
                <a:gd name="T41" fmla="*/ 102 h 143"/>
                <a:gd name="T42" fmla="*/ 186 w 187"/>
                <a:gd name="T43" fmla="*/ 112 h 143"/>
                <a:gd name="T44" fmla="*/ 186 w 187"/>
                <a:gd name="T45" fmla="*/ 141 h 143"/>
                <a:gd name="T46" fmla="*/ 186 w 187"/>
                <a:gd name="T47" fmla="*/ 142 h 143"/>
                <a:gd name="T48" fmla="*/ 184 w 187"/>
                <a:gd name="T49" fmla="*/ 143 h 143"/>
                <a:gd name="T50" fmla="*/ 172 w 187"/>
                <a:gd name="T51" fmla="*/ 143 h 143"/>
                <a:gd name="T52" fmla="*/ 128 w 187"/>
                <a:gd name="T53" fmla="*/ 143 h 143"/>
                <a:gd name="T54" fmla="*/ 72 w 187"/>
                <a:gd name="T55" fmla="*/ 143 h 143"/>
                <a:gd name="T56" fmla="*/ 24 w 187"/>
                <a:gd name="T57" fmla="*/ 143 h 143"/>
                <a:gd name="T58" fmla="*/ 3 w 187"/>
                <a:gd name="T59" fmla="*/ 143 h 143"/>
                <a:gd name="T60" fmla="*/ 1 w 187"/>
                <a:gd name="T61" fmla="*/ 141 h 143"/>
                <a:gd name="T62" fmla="*/ 1 w 187"/>
                <a:gd name="T63" fmla="*/ 112 h 143"/>
                <a:gd name="T64" fmla="*/ 3 w 187"/>
                <a:gd name="T65" fmla="*/ 110 h 143"/>
                <a:gd name="T66" fmla="*/ 15 w 187"/>
                <a:gd name="T67" fmla="*/ 110 h 143"/>
                <a:gd name="T68" fmla="*/ 59 w 187"/>
                <a:gd name="T69" fmla="*/ 110 h 143"/>
                <a:gd name="T70" fmla="*/ 115 w 187"/>
                <a:gd name="T71" fmla="*/ 110 h 143"/>
                <a:gd name="T72" fmla="*/ 164 w 187"/>
                <a:gd name="T73" fmla="*/ 110 h 143"/>
                <a:gd name="T74" fmla="*/ 184 w 187"/>
                <a:gd name="T75" fmla="*/ 110 h 143"/>
                <a:gd name="T76" fmla="*/ 186 w 187"/>
                <a:gd name="T77" fmla="*/ 112 h 143"/>
                <a:gd name="T78" fmla="*/ 25 w 187"/>
                <a:gd name="T79" fmla="*/ 126 h 143"/>
                <a:gd name="T80" fmla="*/ 19 w 187"/>
                <a:gd name="T81" fmla="*/ 120 h 143"/>
                <a:gd name="T82" fmla="*/ 13 w 187"/>
                <a:gd name="T83" fmla="*/ 126 h 143"/>
                <a:gd name="T84" fmla="*/ 19 w 187"/>
                <a:gd name="T85" fmla="*/ 132 h 143"/>
                <a:gd name="T86" fmla="*/ 25 w 187"/>
                <a:gd name="T87" fmla="*/ 126 h 143"/>
                <a:gd name="T88" fmla="*/ 152 w 187"/>
                <a:gd name="T89" fmla="*/ 126 h 143"/>
                <a:gd name="T90" fmla="*/ 149 w 187"/>
                <a:gd name="T91" fmla="*/ 123 h 143"/>
                <a:gd name="T92" fmla="*/ 38 w 187"/>
                <a:gd name="T93" fmla="*/ 123 h 143"/>
                <a:gd name="T94" fmla="*/ 35 w 187"/>
                <a:gd name="T95" fmla="*/ 126 h 143"/>
                <a:gd name="T96" fmla="*/ 38 w 187"/>
                <a:gd name="T97" fmla="*/ 129 h 143"/>
                <a:gd name="T98" fmla="*/ 149 w 187"/>
                <a:gd name="T99" fmla="*/ 129 h 143"/>
                <a:gd name="T100" fmla="*/ 152 w 187"/>
                <a:gd name="T101" fmla="*/ 126 h 143"/>
                <a:gd name="T102" fmla="*/ 174 w 187"/>
                <a:gd name="T103" fmla="*/ 126 h 143"/>
                <a:gd name="T104" fmla="*/ 168 w 187"/>
                <a:gd name="T105" fmla="*/ 120 h 143"/>
                <a:gd name="T106" fmla="*/ 162 w 187"/>
                <a:gd name="T107" fmla="*/ 126 h 143"/>
                <a:gd name="T108" fmla="*/ 168 w 187"/>
                <a:gd name="T109" fmla="*/ 132 h 143"/>
                <a:gd name="T110" fmla="*/ 174 w 187"/>
                <a:gd name="T111" fmla="*/ 12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7" h="143">
                  <a:moveTo>
                    <a:pt x="1" y="102"/>
                  </a:moveTo>
                  <a:cubicBezTo>
                    <a:pt x="3" y="96"/>
                    <a:pt x="5" y="90"/>
                    <a:pt x="6" y="84"/>
                  </a:cubicBezTo>
                  <a:cubicBezTo>
                    <a:pt x="11" y="66"/>
                    <a:pt x="16" y="49"/>
                    <a:pt x="21" y="32"/>
                  </a:cubicBezTo>
                  <a:cubicBezTo>
                    <a:pt x="24" y="22"/>
                    <a:pt x="26" y="12"/>
                    <a:pt x="29" y="1"/>
                  </a:cubicBezTo>
                  <a:cubicBezTo>
                    <a:pt x="30" y="0"/>
                    <a:pt x="31" y="0"/>
                    <a:pt x="31" y="0"/>
                  </a:cubicBezTo>
                  <a:cubicBezTo>
                    <a:pt x="33" y="0"/>
                    <a:pt x="34" y="0"/>
                    <a:pt x="36" y="0"/>
                  </a:cubicBezTo>
                  <a:cubicBezTo>
                    <a:pt x="53" y="0"/>
                    <a:pt x="70" y="0"/>
                    <a:pt x="86" y="0"/>
                  </a:cubicBezTo>
                  <a:cubicBezTo>
                    <a:pt x="95" y="0"/>
                    <a:pt x="105" y="0"/>
                    <a:pt x="114" y="0"/>
                  </a:cubicBezTo>
                  <a:cubicBezTo>
                    <a:pt x="128" y="0"/>
                    <a:pt x="142" y="0"/>
                    <a:pt x="156" y="0"/>
                  </a:cubicBezTo>
                  <a:cubicBezTo>
                    <a:pt x="157" y="0"/>
                    <a:pt x="157" y="0"/>
                    <a:pt x="157" y="0"/>
                  </a:cubicBezTo>
                  <a:cubicBezTo>
                    <a:pt x="158" y="0"/>
                    <a:pt x="158" y="1"/>
                    <a:pt x="158" y="1"/>
                  </a:cubicBezTo>
                  <a:cubicBezTo>
                    <a:pt x="159" y="8"/>
                    <a:pt x="161" y="14"/>
                    <a:pt x="163" y="20"/>
                  </a:cubicBezTo>
                  <a:cubicBezTo>
                    <a:pt x="168" y="38"/>
                    <a:pt x="173" y="55"/>
                    <a:pt x="178" y="72"/>
                  </a:cubicBezTo>
                  <a:cubicBezTo>
                    <a:pt x="181" y="83"/>
                    <a:pt x="183" y="92"/>
                    <a:pt x="186" y="102"/>
                  </a:cubicBezTo>
                  <a:cubicBezTo>
                    <a:pt x="187" y="104"/>
                    <a:pt x="185" y="105"/>
                    <a:pt x="184" y="105"/>
                  </a:cubicBezTo>
                  <a:cubicBezTo>
                    <a:pt x="177" y="105"/>
                    <a:pt x="170" y="105"/>
                    <a:pt x="163" y="105"/>
                  </a:cubicBezTo>
                  <a:cubicBezTo>
                    <a:pt x="145" y="105"/>
                    <a:pt x="126" y="105"/>
                    <a:pt x="109" y="105"/>
                  </a:cubicBezTo>
                  <a:cubicBezTo>
                    <a:pt x="101" y="105"/>
                    <a:pt x="95" y="105"/>
                    <a:pt x="88" y="105"/>
                  </a:cubicBezTo>
                  <a:cubicBezTo>
                    <a:pt x="71" y="105"/>
                    <a:pt x="54" y="105"/>
                    <a:pt x="38" y="105"/>
                  </a:cubicBezTo>
                  <a:cubicBezTo>
                    <a:pt x="26" y="105"/>
                    <a:pt x="14" y="105"/>
                    <a:pt x="3" y="105"/>
                  </a:cubicBezTo>
                  <a:cubicBezTo>
                    <a:pt x="2" y="105"/>
                    <a:pt x="0" y="104"/>
                    <a:pt x="1" y="102"/>
                  </a:cubicBezTo>
                  <a:close/>
                  <a:moveTo>
                    <a:pt x="186" y="112"/>
                  </a:moveTo>
                  <a:cubicBezTo>
                    <a:pt x="186" y="122"/>
                    <a:pt x="186" y="131"/>
                    <a:pt x="186" y="141"/>
                  </a:cubicBezTo>
                  <a:cubicBezTo>
                    <a:pt x="186" y="141"/>
                    <a:pt x="186" y="142"/>
                    <a:pt x="186" y="142"/>
                  </a:cubicBezTo>
                  <a:cubicBezTo>
                    <a:pt x="185" y="143"/>
                    <a:pt x="185" y="143"/>
                    <a:pt x="184" y="143"/>
                  </a:cubicBezTo>
                  <a:cubicBezTo>
                    <a:pt x="180" y="143"/>
                    <a:pt x="176" y="143"/>
                    <a:pt x="172" y="143"/>
                  </a:cubicBezTo>
                  <a:cubicBezTo>
                    <a:pt x="158" y="143"/>
                    <a:pt x="143" y="143"/>
                    <a:pt x="128" y="143"/>
                  </a:cubicBezTo>
                  <a:cubicBezTo>
                    <a:pt x="109" y="143"/>
                    <a:pt x="91" y="143"/>
                    <a:pt x="72" y="143"/>
                  </a:cubicBezTo>
                  <a:cubicBezTo>
                    <a:pt x="56" y="143"/>
                    <a:pt x="40" y="143"/>
                    <a:pt x="24" y="143"/>
                  </a:cubicBezTo>
                  <a:cubicBezTo>
                    <a:pt x="17" y="143"/>
                    <a:pt x="10" y="143"/>
                    <a:pt x="3" y="143"/>
                  </a:cubicBezTo>
                  <a:cubicBezTo>
                    <a:pt x="2" y="143"/>
                    <a:pt x="1" y="142"/>
                    <a:pt x="1" y="141"/>
                  </a:cubicBezTo>
                  <a:cubicBezTo>
                    <a:pt x="1" y="131"/>
                    <a:pt x="1" y="122"/>
                    <a:pt x="1" y="112"/>
                  </a:cubicBezTo>
                  <a:cubicBezTo>
                    <a:pt x="1" y="110"/>
                    <a:pt x="2" y="110"/>
                    <a:pt x="3" y="110"/>
                  </a:cubicBezTo>
                  <a:cubicBezTo>
                    <a:pt x="7" y="110"/>
                    <a:pt x="11" y="110"/>
                    <a:pt x="15" y="110"/>
                  </a:cubicBezTo>
                  <a:cubicBezTo>
                    <a:pt x="30" y="110"/>
                    <a:pt x="44" y="110"/>
                    <a:pt x="59" y="110"/>
                  </a:cubicBezTo>
                  <a:cubicBezTo>
                    <a:pt x="78" y="110"/>
                    <a:pt x="96" y="110"/>
                    <a:pt x="115" y="110"/>
                  </a:cubicBezTo>
                  <a:cubicBezTo>
                    <a:pt x="131" y="110"/>
                    <a:pt x="147" y="110"/>
                    <a:pt x="164" y="110"/>
                  </a:cubicBezTo>
                  <a:cubicBezTo>
                    <a:pt x="170" y="110"/>
                    <a:pt x="177" y="110"/>
                    <a:pt x="184" y="110"/>
                  </a:cubicBezTo>
                  <a:cubicBezTo>
                    <a:pt x="185" y="110"/>
                    <a:pt x="186" y="110"/>
                    <a:pt x="186" y="112"/>
                  </a:cubicBezTo>
                  <a:close/>
                  <a:moveTo>
                    <a:pt x="25" y="126"/>
                  </a:moveTo>
                  <a:cubicBezTo>
                    <a:pt x="25" y="123"/>
                    <a:pt x="22" y="120"/>
                    <a:pt x="19" y="120"/>
                  </a:cubicBezTo>
                  <a:cubicBezTo>
                    <a:pt x="16" y="120"/>
                    <a:pt x="13" y="123"/>
                    <a:pt x="13" y="126"/>
                  </a:cubicBezTo>
                  <a:cubicBezTo>
                    <a:pt x="13" y="130"/>
                    <a:pt x="16" y="132"/>
                    <a:pt x="19" y="132"/>
                  </a:cubicBezTo>
                  <a:cubicBezTo>
                    <a:pt x="22" y="132"/>
                    <a:pt x="25" y="130"/>
                    <a:pt x="25" y="126"/>
                  </a:cubicBezTo>
                  <a:close/>
                  <a:moveTo>
                    <a:pt x="152" y="126"/>
                  </a:moveTo>
                  <a:cubicBezTo>
                    <a:pt x="152" y="125"/>
                    <a:pt x="151" y="123"/>
                    <a:pt x="149" y="123"/>
                  </a:cubicBezTo>
                  <a:cubicBezTo>
                    <a:pt x="38" y="123"/>
                    <a:pt x="38" y="123"/>
                    <a:pt x="38" y="123"/>
                  </a:cubicBezTo>
                  <a:cubicBezTo>
                    <a:pt x="37" y="123"/>
                    <a:pt x="35" y="125"/>
                    <a:pt x="35" y="126"/>
                  </a:cubicBezTo>
                  <a:cubicBezTo>
                    <a:pt x="35" y="128"/>
                    <a:pt x="37" y="129"/>
                    <a:pt x="38" y="129"/>
                  </a:cubicBezTo>
                  <a:cubicBezTo>
                    <a:pt x="149" y="129"/>
                    <a:pt x="149" y="129"/>
                    <a:pt x="149" y="129"/>
                  </a:cubicBezTo>
                  <a:cubicBezTo>
                    <a:pt x="151" y="129"/>
                    <a:pt x="152" y="128"/>
                    <a:pt x="152" y="126"/>
                  </a:cubicBezTo>
                  <a:close/>
                  <a:moveTo>
                    <a:pt x="174" y="126"/>
                  </a:moveTo>
                  <a:cubicBezTo>
                    <a:pt x="174" y="123"/>
                    <a:pt x="172" y="120"/>
                    <a:pt x="168" y="120"/>
                  </a:cubicBezTo>
                  <a:cubicBezTo>
                    <a:pt x="165" y="120"/>
                    <a:pt x="162" y="123"/>
                    <a:pt x="162" y="126"/>
                  </a:cubicBezTo>
                  <a:cubicBezTo>
                    <a:pt x="162" y="130"/>
                    <a:pt x="165" y="132"/>
                    <a:pt x="168" y="132"/>
                  </a:cubicBezTo>
                  <a:cubicBezTo>
                    <a:pt x="172" y="132"/>
                    <a:pt x="174" y="130"/>
                    <a:pt x="174" y="126"/>
                  </a:cubicBezTo>
                  <a:close/>
                </a:path>
              </a:pathLst>
            </a:custGeom>
            <a:solidFill>
              <a:srgbClr val="00BCF2"/>
            </a:solidFill>
            <a:ln>
              <a:noFill/>
            </a:ln>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nvGrpSpPr>
            <p:cNvPr id="8" name="Group 7"/>
            <p:cNvGrpSpPr/>
            <p:nvPr/>
          </p:nvGrpSpPr>
          <p:grpSpPr>
            <a:xfrm>
              <a:off x="2061884" y="2634924"/>
              <a:ext cx="513394" cy="576136"/>
              <a:chOff x="2304394" y="2806764"/>
              <a:chExt cx="203894" cy="228812"/>
            </a:xfrm>
            <a:grpFill/>
          </p:grpSpPr>
          <p:sp>
            <p:nvSpPr>
              <p:cNvPr id="9"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10"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11"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grpSp>
      <p:sp>
        <p:nvSpPr>
          <p:cNvPr id="12" name="TextBox 11"/>
          <p:cNvSpPr txBox="1"/>
          <p:nvPr/>
        </p:nvSpPr>
        <p:spPr>
          <a:xfrm>
            <a:off x="704641" y="2571749"/>
            <a:ext cx="1173987" cy="544596"/>
          </a:xfrm>
          <a:prstGeom prst="rect">
            <a:avLst/>
          </a:prstGeom>
          <a:noFill/>
        </p:spPr>
        <p:txBody>
          <a:bodyPr wrap="none" lIns="182854" tIns="146284" rIns="182854" bIns="146284" rtlCol="0">
            <a:spAutoFit/>
          </a:bodyPr>
          <a:lstStyle/>
          <a:p>
            <a:pPr>
              <a:lnSpc>
                <a:spcPct val="90000"/>
              </a:lnSpc>
              <a:spcAft>
                <a:spcPts val="599"/>
              </a:spcAft>
            </a:pPr>
            <a:r>
              <a:rPr lang="en-US" sz="1799"/>
              <a:t>Physical</a:t>
            </a:r>
          </a:p>
        </p:txBody>
      </p:sp>
      <p:sp>
        <p:nvSpPr>
          <p:cNvPr id="13" name="Freeform 5"/>
          <p:cNvSpPr>
            <a:spLocks noChangeAspect="1" noEditPoints="1"/>
          </p:cNvSpPr>
          <p:nvPr/>
        </p:nvSpPr>
        <p:spPr bwMode="auto">
          <a:xfrm>
            <a:off x="742734" y="4800601"/>
            <a:ext cx="1188551" cy="896396"/>
          </a:xfrm>
          <a:custGeom>
            <a:avLst/>
            <a:gdLst>
              <a:gd name="T0" fmla="*/ 1 w 187"/>
              <a:gd name="T1" fmla="*/ 102 h 143"/>
              <a:gd name="T2" fmla="*/ 6 w 187"/>
              <a:gd name="T3" fmla="*/ 84 h 143"/>
              <a:gd name="T4" fmla="*/ 21 w 187"/>
              <a:gd name="T5" fmla="*/ 32 h 143"/>
              <a:gd name="T6" fmla="*/ 29 w 187"/>
              <a:gd name="T7" fmla="*/ 1 h 143"/>
              <a:gd name="T8" fmla="*/ 31 w 187"/>
              <a:gd name="T9" fmla="*/ 0 h 143"/>
              <a:gd name="T10" fmla="*/ 36 w 187"/>
              <a:gd name="T11" fmla="*/ 0 h 143"/>
              <a:gd name="T12" fmla="*/ 86 w 187"/>
              <a:gd name="T13" fmla="*/ 0 h 143"/>
              <a:gd name="T14" fmla="*/ 114 w 187"/>
              <a:gd name="T15" fmla="*/ 0 h 143"/>
              <a:gd name="T16" fmla="*/ 156 w 187"/>
              <a:gd name="T17" fmla="*/ 0 h 143"/>
              <a:gd name="T18" fmla="*/ 157 w 187"/>
              <a:gd name="T19" fmla="*/ 0 h 143"/>
              <a:gd name="T20" fmla="*/ 158 w 187"/>
              <a:gd name="T21" fmla="*/ 1 h 143"/>
              <a:gd name="T22" fmla="*/ 163 w 187"/>
              <a:gd name="T23" fmla="*/ 20 h 143"/>
              <a:gd name="T24" fmla="*/ 178 w 187"/>
              <a:gd name="T25" fmla="*/ 72 h 143"/>
              <a:gd name="T26" fmla="*/ 186 w 187"/>
              <a:gd name="T27" fmla="*/ 102 h 143"/>
              <a:gd name="T28" fmla="*/ 184 w 187"/>
              <a:gd name="T29" fmla="*/ 105 h 143"/>
              <a:gd name="T30" fmla="*/ 163 w 187"/>
              <a:gd name="T31" fmla="*/ 105 h 143"/>
              <a:gd name="T32" fmla="*/ 109 w 187"/>
              <a:gd name="T33" fmla="*/ 105 h 143"/>
              <a:gd name="T34" fmla="*/ 88 w 187"/>
              <a:gd name="T35" fmla="*/ 105 h 143"/>
              <a:gd name="T36" fmla="*/ 38 w 187"/>
              <a:gd name="T37" fmla="*/ 105 h 143"/>
              <a:gd name="T38" fmla="*/ 3 w 187"/>
              <a:gd name="T39" fmla="*/ 105 h 143"/>
              <a:gd name="T40" fmla="*/ 1 w 187"/>
              <a:gd name="T41" fmla="*/ 102 h 143"/>
              <a:gd name="T42" fmla="*/ 186 w 187"/>
              <a:gd name="T43" fmla="*/ 112 h 143"/>
              <a:gd name="T44" fmla="*/ 186 w 187"/>
              <a:gd name="T45" fmla="*/ 141 h 143"/>
              <a:gd name="T46" fmla="*/ 186 w 187"/>
              <a:gd name="T47" fmla="*/ 142 h 143"/>
              <a:gd name="T48" fmla="*/ 184 w 187"/>
              <a:gd name="T49" fmla="*/ 143 h 143"/>
              <a:gd name="T50" fmla="*/ 172 w 187"/>
              <a:gd name="T51" fmla="*/ 143 h 143"/>
              <a:gd name="T52" fmla="*/ 128 w 187"/>
              <a:gd name="T53" fmla="*/ 143 h 143"/>
              <a:gd name="T54" fmla="*/ 72 w 187"/>
              <a:gd name="T55" fmla="*/ 143 h 143"/>
              <a:gd name="T56" fmla="*/ 24 w 187"/>
              <a:gd name="T57" fmla="*/ 143 h 143"/>
              <a:gd name="T58" fmla="*/ 3 w 187"/>
              <a:gd name="T59" fmla="*/ 143 h 143"/>
              <a:gd name="T60" fmla="*/ 1 w 187"/>
              <a:gd name="T61" fmla="*/ 141 h 143"/>
              <a:gd name="T62" fmla="*/ 1 w 187"/>
              <a:gd name="T63" fmla="*/ 112 h 143"/>
              <a:gd name="T64" fmla="*/ 3 w 187"/>
              <a:gd name="T65" fmla="*/ 110 h 143"/>
              <a:gd name="T66" fmla="*/ 15 w 187"/>
              <a:gd name="T67" fmla="*/ 110 h 143"/>
              <a:gd name="T68" fmla="*/ 59 w 187"/>
              <a:gd name="T69" fmla="*/ 110 h 143"/>
              <a:gd name="T70" fmla="*/ 115 w 187"/>
              <a:gd name="T71" fmla="*/ 110 h 143"/>
              <a:gd name="T72" fmla="*/ 164 w 187"/>
              <a:gd name="T73" fmla="*/ 110 h 143"/>
              <a:gd name="T74" fmla="*/ 184 w 187"/>
              <a:gd name="T75" fmla="*/ 110 h 143"/>
              <a:gd name="T76" fmla="*/ 186 w 187"/>
              <a:gd name="T77" fmla="*/ 112 h 143"/>
              <a:gd name="T78" fmla="*/ 25 w 187"/>
              <a:gd name="T79" fmla="*/ 126 h 143"/>
              <a:gd name="T80" fmla="*/ 19 w 187"/>
              <a:gd name="T81" fmla="*/ 120 h 143"/>
              <a:gd name="T82" fmla="*/ 13 w 187"/>
              <a:gd name="T83" fmla="*/ 126 h 143"/>
              <a:gd name="T84" fmla="*/ 19 w 187"/>
              <a:gd name="T85" fmla="*/ 132 h 143"/>
              <a:gd name="T86" fmla="*/ 25 w 187"/>
              <a:gd name="T87" fmla="*/ 126 h 143"/>
              <a:gd name="T88" fmla="*/ 152 w 187"/>
              <a:gd name="T89" fmla="*/ 126 h 143"/>
              <a:gd name="T90" fmla="*/ 149 w 187"/>
              <a:gd name="T91" fmla="*/ 123 h 143"/>
              <a:gd name="T92" fmla="*/ 38 w 187"/>
              <a:gd name="T93" fmla="*/ 123 h 143"/>
              <a:gd name="T94" fmla="*/ 35 w 187"/>
              <a:gd name="T95" fmla="*/ 126 h 143"/>
              <a:gd name="T96" fmla="*/ 38 w 187"/>
              <a:gd name="T97" fmla="*/ 129 h 143"/>
              <a:gd name="T98" fmla="*/ 149 w 187"/>
              <a:gd name="T99" fmla="*/ 129 h 143"/>
              <a:gd name="T100" fmla="*/ 152 w 187"/>
              <a:gd name="T101" fmla="*/ 126 h 143"/>
              <a:gd name="T102" fmla="*/ 174 w 187"/>
              <a:gd name="T103" fmla="*/ 126 h 143"/>
              <a:gd name="T104" fmla="*/ 168 w 187"/>
              <a:gd name="T105" fmla="*/ 120 h 143"/>
              <a:gd name="T106" fmla="*/ 162 w 187"/>
              <a:gd name="T107" fmla="*/ 126 h 143"/>
              <a:gd name="T108" fmla="*/ 168 w 187"/>
              <a:gd name="T109" fmla="*/ 132 h 143"/>
              <a:gd name="T110" fmla="*/ 174 w 187"/>
              <a:gd name="T111" fmla="*/ 12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7" h="143">
                <a:moveTo>
                  <a:pt x="1" y="102"/>
                </a:moveTo>
                <a:cubicBezTo>
                  <a:pt x="3" y="96"/>
                  <a:pt x="5" y="90"/>
                  <a:pt x="6" y="84"/>
                </a:cubicBezTo>
                <a:cubicBezTo>
                  <a:pt x="11" y="66"/>
                  <a:pt x="16" y="49"/>
                  <a:pt x="21" y="32"/>
                </a:cubicBezTo>
                <a:cubicBezTo>
                  <a:pt x="24" y="22"/>
                  <a:pt x="26" y="12"/>
                  <a:pt x="29" y="1"/>
                </a:cubicBezTo>
                <a:cubicBezTo>
                  <a:pt x="30" y="0"/>
                  <a:pt x="31" y="0"/>
                  <a:pt x="31" y="0"/>
                </a:cubicBezTo>
                <a:cubicBezTo>
                  <a:pt x="33" y="0"/>
                  <a:pt x="34" y="0"/>
                  <a:pt x="36" y="0"/>
                </a:cubicBezTo>
                <a:cubicBezTo>
                  <a:pt x="53" y="0"/>
                  <a:pt x="70" y="0"/>
                  <a:pt x="86" y="0"/>
                </a:cubicBezTo>
                <a:cubicBezTo>
                  <a:pt x="95" y="0"/>
                  <a:pt x="105" y="0"/>
                  <a:pt x="114" y="0"/>
                </a:cubicBezTo>
                <a:cubicBezTo>
                  <a:pt x="128" y="0"/>
                  <a:pt x="142" y="0"/>
                  <a:pt x="156" y="0"/>
                </a:cubicBezTo>
                <a:cubicBezTo>
                  <a:pt x="157" y="0"/>
                  <a:pt x="157" y="0"/>
                  <a:pt x="157" y="0"/>
                </a:cubicBezTo>
                <a:cubicBezTo>
                  <a:pt x="158" y="0"/>
                  <a:pt x="158" y="1"/>
                  <a:pt x="158" y="1"/>
                </a:cubicBezTo>
                <a:cubicBezTo>
                  <a:pt x="159" y="8"/>
                  <a:pt x="161" y="14"/>
                  <a:pt x="163" y="20"/>
                </a:cubicBezTo>
                <a:cubicBezTo>
                  <a:pt x="168" y="38"/>
                  <a:pt x="173" y="55"/>
                  <a:pt x="178" y="72"/>
                </a:cubicBezTo>
                <a:cubicBezTo>
                  <a:pt x="181" y="83"/>
                  <a:pt x="183" y="92"/>
                  <a:pt x="186" y="102"/>
                </a:cubicBezTo>
                <a:cubicBezTo>
                  <a:pt x="187" y="104"/>
                  <a:pt x="185" y="105"/>
                  <a:pt x="184" y="105"/>
                </a:cubicBezTo>
                <a:cubicBezTo>
                  <a:pt x="177" y="105"/>
                  <a:pt x="170" y="105"/>
                  <a:pt x="163" y="105"/>
                </a:cubicBezTo>
                <a:cubicBezTo>
                  <a:pt x="145" y="105"/>
                  <a:pt x="126" y="105"/>
                  <a:pt x="109" y="105"/>
                </a:cubicBezTo>
                <a:cubicBezTo>
                  <a:pt x="101" y="105"/>
                  <a:pt x="95" y="105"/>
                  <a:pt x="88" y="105"/>
                </a:cubicBezTo>
                <a:cubicBezTo>
                  <a:pt x="71" y="105"/>
                  <a:pt x="54" y="105"/>
                  <a:pt x="38" y="105"/>
                </a:cubicBezTo>
                <a:cubicBezTo>
                  <a:pt x="26" y="105"/>
                  <a:pt x="14" y="105"/>
                  <a:pt x="3" y="105"/>
                </a:cubicBezTo>
                <a:cubicBezTo>
                  <a:pt x="2" y="105"/>
                  <a:pt x="0" y="104"/>
                  <a:pt x="1" y="102"/>
                </a:cubicBezTo>
                <a:close/>
                <a:moveTo>
                  <a:pt x="186" y="112"/>
                </a:moveTo>
                <a:cubicBezTo>
                  <a:pt x="186" y="122"/>
                  <a:pt x="186" y="131"/>
                  <a:pt x="186" y="141"/>
                </a:cubicBezTo>
                <a:cubicBezTo>
                  <a:pt x="186" y="141"/>
                  <a:pt x="186" y="142"/>
                  <a:pt x="186" y="142"/>
                </a:cubicBezTo>
                <a:cubicBezTo>
                  <a:pt x="185" y="143"/>
                  <a:pt x="185" y="143"/>
                  <a:pt x="184" y="143"/>
                </a:cubicBezTo>
                <a:cubicBezTo>
                  <a:pt x="180" y="143"/>
                  <a:pt x="176" y="143"/>
                  <a:pt x="172" y="143"/>
                </a:cubicBezTo>
                <a:cubicBezTo>
                  <a:pt x="158" y="143"/>
                  <a:pt x="143" y="143"/>
                  <a:pt x="128" y="143"/>
                </a:cubicBezTo>
                <a:cubicBezTo>
                  <a:pt x="109" y="143"/>
                  <a:pt x="91" y="143"/>
                  <a:pt x="72" y="143"/>
                </a:cubicBezTo>
                <a:cubicBezTo>
                  <a:pt x="56" y="143"/>
                  <a:pt x="40" y="143"/>
                  <a:pt x="24" y="143"/>
                </a:cubicBezTo>
                <a:cubicBezTo>
                  <a:pt x="17" y="143"/>
                  <a:pt x="10" y="143"/>
                  <a:pt x="3" y="143"/>
                </a:cubicBezTo>
                <a:cubicBezTo>
                  <a:pt x="2" y="143"/>
                  <a:pt x="1" y="142"/>
                  <a:pt x="1" y="141"/>
                </a:cubicBezTo>
                <a:cubicBezTo>
                  <a:pt x="1" y="131"/>
                  <a:pt x="1" y="122"/>
                  <a:pt x="1" y="112"/>
                </a:cubicBezTo>
                <a:cubicBezTo>
                  <a:pt x="1" y="110"/>
                  <a:pt x="2" y="110"/>
                  <a:pt x="3" y="110"/>
                </a:cubicBezTo>
                <a:cubicBezTo>
                  <a:pt x="7" y="110"/>
                  <a:pt x="11" y="110"/>
                  <a:pt x="15" y="110"/>
                </a:cubicBezTo>
                <a:cubicBezTo>
                  <a:pt x="30" y="110"/>
                  <a:pt x="44" y="110"/>
                  <a:pt x="59" y="110"/>
                </a:cubicBezTo>
                <a:cubicBezTo>
                  <a:pt x="78" y="110"/>
                  <a:pt x="96" y="110"/>
                  <a:pt x="115" y="110"/>
                </a:cubicBezTo>
                <a:cubicBezTo>
                  <a:pt x="131" y="110"/>
                  <a:pt x="147" y="110"/>
                  <a:pt x="164" y="110"/>
                </a:cubicBezTo>
                <a:cubicBezTo>
                  <a:pt x="170" y="110"/>
                  <a:pt x="177" y="110"/>
                  <a:pt x="184" y="110"/>
                </a:cubicBezTo>
                <a:cubicBezTo>
                  <a:pt x="185" y="110"/>
                  <a:pt x="186" y="110"/>
                  <a:pt x="186" y="112"/>
                </a:cubicBezTo>
                <a:close/>
                <a:moveTo>
                  <a:pt x="25" y="126"/>
                </a:moveTo>
                <a:cubicBezTo>
                  <a:pt x="25" y="123"/>
                  <a:pt x="22" y="120"/>
                  <a:pt x="19" y="120"/>
                </a:cubicBezTo>
                <a:cubicBezTo>
                  <a:pt x="16" y="120"/>
                  <a:pt x="13" y="123"/>
                  <a:pt x="13" y="126"/>
                </a:cubicBezTo>
                <a:cubicBezTo>
                  <a:pt x="13" y="130"/>
                  <a:pt x="16" y="132"/>
                  <a:pt x="19" y="132"/>
                </a:cubicBezTo>
                <a:cubicBezTo>
                  <a:pt x="22" y="132"/>
                  <a:pt x="25" y="130"/>
                  <a:pt x="25" y="126"/>
                </a:cubicBezTo>
                <a:close/>
                <a:moveTo>
                  <a:pt x="152" y="126"/>
                </a:moveTo>
                <a:cubicBezTo>
                  <a:pt x="152" y="125"/>
                  <a:pt x="151" y="123"/>
                  <a:pt x="149" y="123"/>
                </a:cubicBezTo>
                <a:cubicBezTo>
                  <a:pt x="38" y="123"/>
                  <a:pt x="38" y="123"/>
                  <a:pt x="38" y="123"/>
                </a:cubicBezTo>
                <a:cubicBezTo>
                  <a:pt x="37" y="123"/>
                  <a:pt x="35" y="125"/>
                  <a:pt x="35" y="126"/>
                </a:cubicBezTo>
                <a:cubicBezTo>
                  <a:pt x="35" y="128"/>
                  <a:pt x="37" y="129"/>
                  <a:pt x="38" y="129"/>
                </a:cubicBezTo>
                <a:cubicBezTo>
                  <a:pt x="149" y="129"/>
                  <a:pt x="149" y="129"/>
                  <a:pt x="149" y="129"/>
                </a:cubicBezTo>
                <a:cubicBezTo>
                  <a:pt x="151" y="129"/>
                  <a:pt x="152" y="128"/>
                  <a:pt x="152" y="126"/>
                </a:cubicBezTo>
                <a:close/>
                <a:moveTo>
                  <a:pt x="174" y="126"/>
                </a:moveTo>
                <a:cubicBezTo>
                  <a:pt x="174" y="123"/>
                  <a:pt x="172" y="120"/>
                  <a:pt x="168" y="120"/>
                </a:cubicBezTo>
                <a:cubicBezTo>
                  <a:pt x="165" y="120"/>
                  <a:pt x="162" y="123"/>
                  <a:pt x="162" y="126"/>
                </a:cubicBezTo>
                <a:cubicBezTo>
                  <a:pt x="162" y="130"/>
                  <a:pt x="165" y="132"/>
                  <a:pt x="168" y="132"/>
                </a:cubicBezTo>
                <a:cubicBezTo>
                  <a:pt x="172" y="132"/>
                  <a:pt x="174" y="130"/>
                  <a:pt x="174" y="126"/>
                </a:cubicBezTo>
                <a:close/>
              </a:path>
            </a:pathLst>
          </a:custGeom>
          <a:solidFill>
            <a:srgbClr val="0072C6"/>
          </a:solidFill>
          <a:ln>
            <a:noFill/>
          </a:ln>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nvGrpSpPr>
          <p:cNvPr id="14" name="Group 13"/>
          <p:cNvGrpSpPr/>
          <p:nvPr/>
        </p:nvGrpSpPr>
        <p:grpSpPr>
          <a:xfrm>
            <a:off x="828430" y="4295780"/>
            <a:ext cx="502238" cy="447873"/>
            <a:chOff x="7225183" y="4826255"/>
            <a:chExt cx="420688" cy="384175"/>
          </a:xfrm>
          <a:solidFill>
            <a:srgbClr val="0072C6"/>
          </a:solidFill>
        </p:grpSpPr>
        <p:sp>
          <p:nvSpPr>
            <p:cNvPr id="15" name="Rectangle 14"/>
            <p:cNvSpPr/>
            <p:nvPr/>
          </p:nvSpPr>
          <p:spPr bwMode="auto">
            <a:xfrm>
              <a:off x="7255669" y="4857750"/>
              <a:ext cx="364331" cy="24765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16" name="Group 15"/>
            <p:cNvGrpSpPr/>
            <p:nvPr/>
          </p:nvGrpSpPr>
          <p:grpSpPr>
            <a:xfrm>
              <a:off x="7225183" y="4826255"/>
              <a:ext cx="420688" cy="384175"/>
              <a:chOff x="7225183" y="4826255"/>
              <a:chExt cx="420688" cy="384175"/>
            </a:xfrm>
            <a:grpFill/>
          </p:grpSpPr>
          <p:sp>
            <p:nvSpPr>
              <p:cNvPr id="17" name="Freeform 5"/>
              <p:cNvSpPr>
                <a:spLocks noEditPoints="1"/>
              </p:cNvSpPr>
              <p:nvPr/>
            </p:nvSpPr>
            <p:spPr bwMode="auto">
              <a:xfrm>
                <a:off x="7225183" y="4826255"/>
                <a:ext cx="420688" cy="384175"/>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grpFill/>
              <a:ln w="0">
                <a:noFill/>
                <a:prstDash val="solid"/>
                <a:round/>
                <a:headEnd/>
                <a:tailEnd/>
              </a:ln>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18" name="Freeform 6"/>
              <p:cNvSpPr>
                <a:spLocks/>
              </p:cNvSpPr>
              <p:nvPr/>
            </p:nvSpPr>
            <p:spPr bwMode="auto">
              <a:xfrm>
                <a:off x="7366470" y="4896105"/>
                <a:ext cx="130175" cy="74613"/>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19" name="Freeform 7"/>
              <p:cNvSpPr>
                <a:spLocks/>
              </p:cNvSpPr>
              <p:nvPr/>
            </p:nvSpPr>
            <p:spPr bwMode="auto">
              <a:xfrm>
                <a:off x="7437908" y="4945317"/>
                <a:ext cx="65088" cy="111125"/>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20" name="Freeform 8"/>
              <p:cNvSpPr>
                <a:spLocks/>
              </p:cNvSpPr>
              <p:nvPr/>
            </p:nvSpPr>
            <p:spPr bwMode="auto">
              <a:xfrm>
                <a:off x="7360120" y="4945317"/>
                <a:ext cx="65088" cy="111125"/>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grpSp>
      <p:sp>
        <p:nvSpPr>
          <p:cNvPr id="21" name="TextBox 20"/>
          <p:cNvSpPr txBox="1"/>
          <p:nvPr/>
        </p:nvSpPr>
        <p:spPr>
          <a:xfrm>
            <a:off x="771296" y="5695949"/>
            <a:ext cx="1036385" cy="544596"/>
          </a:xfrm>
          <a:prstGeom prst="rect">
            <a:avLst/>
          </a:prstGeom>
          <a:noFill/>
        </p:spPr>
        <p:txBody>
          <a:bodyPr wrap="none" lIns="182854" tIns="146284" rIns="182854" bIns="146284" rtlCol="0">
            <a:spAutoFit/>
          </a:bodyPr>
          <a:lstStyle/>
          <a:p>
            <a:pPr>
              <a:lnSpc>
                <a:spcPct val="90000"/>
              </a:lnSpc>
              <a:spcAft>
                <a:spcPts val="599"/>
              </a:spcAft>
            </a:pPr>
            <a:r>
              <a:rPr lang="en-US" sz="1799"/>
              <a:t>Virtual</a:t>
            </a:r>
          </a:p>
        </p:txBody>
      </p:sp>
      <p:sp>
        <p:nvSpPr>
          <p:cNvPr id="22" name="TextBox 21"/>
          <p:cNvSpPr txBox="1"/>
          <p:nvPr/>
        </p:nvSpPr>
        <p:spPr>
          <a:xfrm>
            <a:off x="2494809" y="1400176"/>
            <a:ext cx="3488964" cy="2110537"/>
          </a:xfrm>
          <a:prstGeom prst="rect">
            <a:avLst/>
          </a:prstGeom>
          <a:noFill/>
        </p:spPr>
        <p:txBody>
          <a:bodyPr wrap="square" lIns="182854" tIns="146284" rIns="182854" bIns="146284" rtlCol="0">
            <a:spAutoFit/>
          </a:bodyPr>
          <a:lstStyle/>
          <a:p>
            <a:pPr>
              <a:spcAft>
                <a:spcPts val="1200"/>
              </a:spcAft>
            </a:pPr>
            <a:r>
              <a:rPr lang="en-US" sz="1799" dirty="0">
                <a:gradFill>
                  <a:gsLst>
                    <a:gs pos="2917">
                      <a:schemeClr val="tx1"/>
                    </a:gs>
                    <a:gs pos="30000">
                      <a:schemeClr val="tx1"/>
                    </a:gs>
                  </a:gsLst>
                  <a:lin ang="5400000" scaled="0"/>
                </a:gradFill>
                <a:latin typeface="+mj-lt"/>
              </a:rPr>
              <a:t>Applications traditionally built and deployed onto physical systems with 1:1 relationship</a:t>
            </a:r>
          </a:p>
          <a:p>
            <a:pPr>
              <a:spcAft>
                <a:spcPts val="1200"/>
              </a:spcAft>
            </a:pPr>
            <a:r>
              <a:rPr lang="en-US" sz="1799" dirty="0">
                <a:gradFill>
                  <a:gsLst>
                    <a:gs pos="2917">
                      <a:schemeClr val="tx1"/>
                    </a:gs>
                    <a:gs pos="30000">
                      <a:schemeClr val="tx1"/>
                    </a:gs>
                  </a:gsLst>
                  <a:lin ang="5400000" scaled="0"/>
                </a:gradFill>
                <a:latin typeface="+mj-lt"/>
              </a:rPr>
              <a:t>New applications often required new physical systems for isolation of resources</a:t>
            </a:r>
          </a:p>
        </p:txBody>
      </p:sp>
      <p:sp>
        <p:nvSpPr>
          <p:cNvPr id="23" name="TextBox 22"/>
          <p:cNvSpPr txBox="1"/>
          <p:nvPr/>
        </p:nvSpPr>
        <p:spPr>
          <a:xfrm>
            <a:off x="2466242" y="3533780"/>
            <a:ext cx="3488964" cy="2972055"/>
          </a:xfrm>
          <a:prstGeom prst="rect">
            <a:avLst/>
          </a:prstGeom>
          <a:noFill/>
        </p:spPr>
        <p:txBody>
          <a:bodyPr wrap="square" lIns="182854" tIns="146284" rIns="182854" bIns="146284" rtlCol="0">
            <a:spAutoFit/>
          </a:bodyPr>
          <a:lstStyle/>
          <a:p>
            <a:pPr>
              <a:spcAft>
                <a:spcPts val="1200"/>
              </a:spcAft>
            </a:pPr>
            <a:r>
              <a:rPr lang="en-US" sz="1799">
                <a:gradFill>
                  <a:gsLst>
                    <a:gs pos="2917">
                      <a:schemeClr val="tx1"/>
                    </a:gs>
                    <a:gs pos="30000">
                      <a:schemeClr val="tx1"/>
                    </a:gs>
                  </a:gsLst>
                  <a:lin ang="5400000" scaled="0"/>
                </a:gradFill>
                <a:latin typeface="+mj-lt"/>
              </a:rPr>
              <a:t>Higher consolidation ratios and better utilization</a:t>
            </a:r>
          </a:p>
          <a:p>
            <a:pPr>
              <a:spcAft>
                <a:spcPts val="1200"/>
              </a:spcAft>
            </a:pPr>
            <a:r>
              <a:rPr lang="en-US" sz="1799">
                <a:gradFill>
                  <a:gsLst>
                    <a:gs pos="2917">
                      <a:schemeClr val="tx1"/>
                    </a:gs>
                    <a:gs pos="30000">
                      <a:schemeClr val="tx1"/>
                    </a:gs>
                  </a:gsLst>
                  <a:lin ang="5400000" scaled="0"/>
                </a:gradFill>
                <a:latin typeface="+mj-lt"/>
              </a:rPr>
              <a:t>Faster app deployment than in a traditional, physical environment</a:t>
            </a:r>
          </a:p>
          <a:p>
            <a:pPr>
              <a:spcAft>
                <a:spcPts val="1200"/>
              </a:spcAft>
            </a:pPr>
            <a:r>
              <a:rPr lang="en-US" sz="1799">
                <a:gradFill>
                  <a:gsLst>
                    <a:gs pos="2917">
                      <a:schemeClr val="tx1"/>
                    </a:gs>
                    <a:gs pos="30000">
                      <a:schemeClr val="tx1"/>
                    </a:gs>
                  </a:gsLst>
                  <a:lin ang="5400000" scaled="0"/>
                </a:gradFill>
                <a:latin typeface="+mj-lt"/>
              </a:rPr>
              <a:t>Apps deployed into VMs with high compatibility success</a:t>
            </a:r>
          </a:p>
          <a:p>
            <a:pPr>
              <a:spcAft>
                <a:spcPts val="1200"/>
              </a:spcAft>
            </a:pPr>
            <a:r>
              <a:rPr lang="en-US" sz="1799">
                <a:gradFill>
                  <a:gsLst>
                    <a:gs pos="2917">
                      <a:schemeClr val="tx1"/>
                    </a:gs>
                    <a:gs pos="30000">
                      <a:schemeClr val="tx1"/>
                    </a:gs>
                  </a:gsLst>
                  <a:lin ang="5400000" scaled="0"/>
                </a:gradFill>
                <a:latin typeface="+mj-lt"/>
              </a:rPr>
              <a:t>Apps benefited from key VM features i.e. Live migration, HA</a:t>
            </a:r>
          </a:p>
        </p:txBody>
      </p:sp>
      <p:cxnSp>
        <p:nvCxnSpPr>
          <p:cNvPr id="24" name="Straight Connector 23"/>
          <p:cNvCxnSpPr/>
          <p:nvPr/>
        </p:nvCxnSpPr>
        <p:spPr>
          <a:xfrm>
            <a:off x="6351285" y="1495429"/>
            <a:ext cx="0" cy="4162107"/>
          </a:xfrm>
          <a:prstGeom prst="line">
            <a:avLst/>
          </a:prstGeom>
          <a:ln w="38100">
            <a:solidFill>
              <a:schemeClr val="tx1">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a:xfrm>
            <a:off x="7113063" y="1514476"/>
            <a:ext cx="2394793" cy="2428214"/>
            <a:chOff x="7178389" y="2084931"/>
            <a:chExt cx="2395133" cy="2428558"/>
          </a:xfrm>
        </p:grpSpPr>
        <p:sp>
          <p:nvSpPr>
            <p:cNvPr id="26" name="Freeform 5"/>
            <p:cNvSpPr>
              <a:spLocks noChangeAspect="1" noEditPoints="1"/>
            </p:cNvSpPr>
            <p:nvPr/>
          </p:nvSpPr>
          <p:spPr bwMode="auto">
            <a:xfrm>
              <a:off x="7178389" y="2084931"/>
              <a:ext cx="2395133" cy="1849834"/>
            </a:xfrm>
            <a:custGeom>
              <a:avLst/>
              <a:gdLst>
                <a:gd name="T0" fmla="*/ 1 w 187"/>
                <a:gd name="T1" fmla="*/ 102 h 143"/>
                <a:gd name="T2" fmla="*/ 6 w 187"/>
                <a:gd name="T3" fmla="*/ 84 h 143"/>
                <a:gd name="T4" fmla="*/ 21 w 187"/>
                <a:gd name="T5" fmla="*/ 32 h 143"/>
                <a:gd name="T6" fmla="*/ 29 w 187"/>
                <a:gd name="T7" fmla="*/ 1 h 143"/>
                <a:gd name="T8" fmla="*/ 31 w 187"/>
                <a:gd name="T9" fmla="*/ 0 h 143"/>
                <a:gd name="T10" fmla="*/ 36 w 187"/>
                <a:gd name="T11" fmla="*/ 0 h 143"/>
                <a:gd name="T12" fmla="*/ 86 w 187"/>
                <a:gd name="T13" fmla="*/ 0 h 143"/>
                <a:gd name="T14" fmla="*/ 114 w 187"/>
                <a:gd name="T15" fmla="*/ 0 h 143"/>
                <a:gd name="T16" fmla="*/ 156 w 187"/>
                <a:gd name="T17" fmla="*/ 0 h 143"/>
                <a:gd name="T18" fmla="*/ 157 w 187"/>
                <a:gd name="T19" fmla="*/ 0 h 143"/>
                <a:gd name="T20" fmla="*/ 158 w 187"/>
                <a:gd name="T21" fmla="*/ 1 h 143"/>
                <a:gd name="T22" fmla="*/ 163 w 187"/>
                <a:gd name="T23" fmla="*/ 20 h 143"/>
                <a:gd name="T24" fmla="*/ 178 w 187"/>
                <a:gd name="T25" fmla="*/ 72 h 143"/>
                <a:gd name="T26" fmla="*/ 186 w 187"/>
                <a:gd name="T27" fmla="*/ 102 h 143"/>
                <a:gd name="T28" fmla="*/ 184 w 187"/>
                <a:gd name="T29" fmla="*/ 105 h 143"/>
                <a:gd name="T30" fmla="*/ 163 w 187"/>
                <a:gd name="T31" fmla="*/ 105 h 143"/>
                <a:gd name="T32" fmla="*/ 109 w 187"/>
                <a:gd name="T33" fmla="*/ 105 h 143"/>
                <a:gd name="T34" fmla="*/ 88 w 187"/>
                <a:gd name="T35" fmla="*/ 105 h 143"/>
                <a:gd name="T36" fmla="*/ 38 w 187"/>
                <a:gd name="T37" fmla="*/ 105 h 143"/>
                <a:gd name="T38" fmla="*/ 3 w 187"/>
                <a:gd name="T39" fmla="*/ 105 h 143"/>
                <a:gd name="T40" fmla="*/ 1 w 187"/>
                <a:gd name="T41" fmla="*/ 102 h 143"/>
                <a:gd name="T42" fmla="*/ 186 w 187"/>
                <a:gd name="T43" fmla="*/ 112 h 143"/>
                <a:gd name="T44" fmla="*/ 186 w 187"/>
                <a:gd name="T45" fmla="*/ 141 h 143"/>
                <a:gd name="T46" fmla="*/ 186 w 187"/>
                <a:gd name="T47" fmla="*/ 142 h 143"/>
                <a:gd name="T48" fmla="*/ 184 w 187"/>
                <a:gd name="T49" fmla="*/ 143 h 143"/>
                <a:gd name="T50" fmla="*/ 172 w 187"/>
                <a:gd name="T51" fmla="*/ 143 h 143"/>
                <a:gd name="T52" fmla="*/ 128 w 187"/>
                <a:gd name="T53" fmla="*/ 143 h 143"/>
                <a:gd name="T54" fmla="*/ 72 w 187"/>
                <a:gd name="T55" fmla="*/ 143 h 143"/>
                <a:gd name="T56" fmla="*/ 24 w 187"/>
                <a:gd name="T57" fmla="*/ 143 h 143"/>
                <a:gd name="T58" fmla="*/ 3 w 187"/>
                <a:gd name="T59" fmla="*/ 143 h 143"/>
                <a:gd name="T60" fmla="*/ 1 w 187"/>
                <a:gd name="T61" fmla="*/ 141 h 143"/>
                <a:gd name="T62" fmla="*/ 1 w 187"/>
                <a:gd name="T63" fmla="*/ 112 h 143"/>
                <a:gd name="T64" fmla="*/ 3 w 187"/>
                <a:gd name="T65" fmla="*/ 110 h 143"/>
                <a:gd name="T66" fmla="*/ 15 w 187"/>
                <a:gd name="T67" fmla="*/ 110 h 143"/>
                <a:gd name="T68" fmla="*/ 59 w 187"/>
                <a:gd name="T69" fmla="*/ 110 h 143"/>
                <a:gd name="T70" fmla="*/ 115 w 187"/>
                <a:gd name="T71" fmla="*/ 110 h 143"/>
                <a:gd name="T72" fmla="*/ 164 w 187"/>
                <a:gd name="T73" fmla="*/ 110 h 143"/>
                <a:gd name="T74" fmla="*/ 184 w 187"/>
                <a:gd name="T75" fmla="*/ 110 h 143"/>
                <a:gd name="T76" fmla="*/ 186 w 187"/>
                <a:gd name="T77" fmla="*/ 112 h 143"/>
                <a:gd name="T78" fmla="*/ 25 w 187"/>
                <a:gd name="T79" fmla="*/ 126 h 143"/>
                <a:gd name="T80" fmla="*/ 19 w 187"/>
                <a:gd name="T81" fmla="*/ 120 h 143"/>
                <a:gd name="T82" fmla="*/ 13 w 187"/>
                <a:gd name="T83" fmla="*/ 126 h 143"/>
                <a:gd name="T84" fmla="*/ 19 w 187"/>
                <a:gd name="T85" fmla="*/ 132 h 143"/>
                <a:gd name="T86" fmla="*/ 25 w 187"/>
                <a:gd name="T87" fmla="*/ 126 h 143"/>
                <a:gd name="T88" fmla="*/ 152 w 187"/>
                <a:gd name="T89" fmla="*/ 126 h 143"/>
                <a:gd name="T90" fmla="*/ 149 w 187"/>
                <a:gd name="T91" fmla="*/ 123 h 143"/>
                <a:gd name="T92" fmla="*/ 38 w 187"/>
                <a:gd name="T93" fmla="*/ 123 h 143"/>
                <a:gd name="T94" fmla="*/ 35 w 187"/>
                <a:gd name="T95" fmla="*/ 126 h 143"/>
                <a:gd name="T96" fmla="*/ 38 w 187"/>
                <a:gd name="T97" fmla="*/ 129 h 143"/>
                <a:gd name="T98" fmla="*/ 149 w 187"/>
                <a:gd name="T99" fmla="*/ 129 h 143"/>
                <a:gd name="T100" fmla="*/ 152 w 187"/>
                <a:gd name="T101" fmla="*/ 126 h 143"/>
                <a:gd name="T102" fmla="*/ 174 w 187"/>
                <a:gd name="T103" fmla="*/ 126 h 143"/>
                <a:gd name="T104" fmla="*/ 168 w 187"/>
                <a:gd name="T105" fmla="*/ 120 h 143"/>
                <a:gd name="T106" fmla="*/ 162 w 187"/>
                <a:gd name="T107" fmla="*/ 126 h 143"/>
                <a:gd name="T108" fmla="*/ 168 w 187"/>
                <a:gd name="T109" fmla="*/ 132 h 143"/>
                <a:gd name="T110" fmla="*/ 174 w 187"/>
                <a:gd name="T111" fmla="*/ 12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7" h="143">
                  <a:moveTo>
                    <a:pt x="1" y="102"/>
                  </a:moveTo>
                  <a:cubicBezTo>
                    <a:pt x="3" y="96"/>
                    <a:pt x="5" y="90"/>
                    <a:pt x="6" y="84"/>
                  </a:cubicBezTo>
                  <a:cubicBezTo>
                    <a:pt x="11" y="66"/>
                    <a:pt x="16" y="49"/>
                    <a:pt x="21" y="32"/>
                  </a:cubicBezTo>
                  <a:cubicBezTo>
                    <a:pt x="24" y="22"/>
                    <a:pt x="26" y="12"/>
                    <a:pt x="29" y="1"/>
                  </a:cubicBezTo>
                  <a:cubicBezTo>
                    <a:pt x="30" y="0"/>
                    <a:pt x="31" y="0"/>
                    <a:pt x="31" y="0"/>
                  </a:cubicBezTo>
                  <a:cubicBezTo>
                    <a:pt x="33" y="0"/>
                    <a:pt x="34" y="0"/>
                    <a:pt x="36" y="0"/>
                  </a:cubicBezTo>
                  <a:cubicBezTo>
                    <a:pt x="53" y="0"/>
                    <a:pt x="70" y="0"/>
                    <a:pt x="86" y="0"/>
                  </a:cubicBezTo>
                  <a:cubicBezTo>
                    <a:pt x="95" y="0"/>
                    <a:pt x="105" y="0"/>
                    <a:pt x="114" y="0"/>
                  </a:cubicBezTo>
                  <a:cubicBezTo>
                    <a:pt x="128" y="0"/>
                    <a:pt x="142" y="0"/>
                    <a:pt x="156" y="0"/>
                  </a:cubicBezTo>
                  <a:cubicBezTo>
                    <a:pt x="157" y="0"/>
                    <a:pt x="157" y="0"/>
                    <a:pt x="157" y="0"/>
                  </a:cubicBezTo>
                  <a:cubicBezTo>
                    <a:pt x="158" y="0"/>
                    <a:pt x="158" y="1"/>
                    <a:pt x="158" y="1"/>
                  </a:cubicBezTo>
                  <a:cubicBezTo>
                    <a:pt x="159" y="8"/>
                    <a:pt x="161" y="14"/>
                    <a:pt x="163" y="20"/>
                  </a:cubicBezTo>
                  <a:cubicBezTo>
                    <a:pt x="168" y="38"/>
                    <a:pt x="173" y="55"/>
                    <a:pt x="178" y="72"/>
                  </a:cubicBezTo>
                  <a:cubicBezTo>
                    <a:pt x="181" y="83"/>
                    <a:pt x="183" y="92"/>
                    <a:pt x="186" y="102"/>
                  </a:cubicBezTo>
                  <a:cubicBezTo>
                    <a:pt x="187" y="104"/>
                    <a:pt x="185" y="105"/>
                    <a:pt x="184" y="105"/>
                  </a:cubicBezTo>
                  <a:cubicBezTo>
                    <a:pt x="177" y="105"/>
                    <a:pt x="170" y="105"/>
                    <a:pt x="163" y="105"/>
                  </a:cubicBezTo>
                  <a:cubicBezTo>
                    <a:pt x="145" y="105"/>
                    <a:pt x="126" y="105"/>
                    <a:pt x="109" y="105"/>
                  </a:cubicBezTo>
                  <a:cubicBezTo>
                    <a:pt x="101" y="105"/>
                    <a:pt x="95" y="105"/>
                    <a:pt x="88" y="105"/>
                  </a:cubicBezTo>
                  <a:cubicBezTo>
                    <a:pt x="71" y="105"/>
                    <a:pt x="54" y="105"/>
                    <a:pt x="38" y="105"/>
                  </a:cubicBezTo>
                  <a:cubicBezTo>
                    <a:pt x="26" y="105"/>
                    <a:pt x="14" y="105"/>
                    <a:pt x="3" y="105"/>
                  </a:cubicBezTo>
                  <a:cubicBezTo>
                    <a:pt x="2" y="105"/>
                    <a:pt x="0" y="104"/>
                    <a:pt x="1" y="102"/>
                  </a:cubicBezTo>
                  <a:close/>
                  <a:moveTo>
                    <a:pt x="186" y="112"/>
                  </a:moveTo>
                  <a:cubicBezTo>
                    <a:pt x="186" y="122"/>
                    <a:pt x="186" y="131"/>
                    <a:pt x="186" y="141"/>
                  </a:cubicBezTo>
                  <a:cubicBezTo>
                    <a:pt x="186" y="141"/>
                    <a:pt x="186" y="142"/>
                    <a:pt x="186" y="142"/>
                  </a:cubicBezTo>
                  <a:cubicBezTo>
                    <a:pt x="185" y="143"/>
                    <a:pt x="185" y="143"/>
                    <a:pt x="184" y="143"/>
                  </a:cubicBezTo>
                  <a:cubicBezTo>
                    <a:pt x="180" y="143"/>
                    <a:pt x="176" y="143"/>
                    <a:pt x="172" y="143"/>
                  </a:cubicBezTo>
                  <a:cubicBezTo>
                    <a:pt x="158" y="143"/>
                    <a:pt x="143" y="143"/>
                    <a:pt x="128" y="143"/>
                  </a:cubicBezTo>
                  <a:cubicBezTo>
                    <a:pt x="109" y="143"/>
                    <a:pt x="91" y="143"/>
                    <a:pt x="72" y="143"/>
                  </a:cubicBezTo>
                  <a:cubicBezTo>
                    <a:pt x="56" y="143"/>
                    <a:pt x="40" y="143"/>
                    <a:pt x="24" y="143"/>
                  </a:cubicBezTo>
                  <a:cubicBezTo>
                    <a:pt x="17" y="143"/>
                    <a:pt x="10" y="143"/>
                    <a:pt x="3" y="143"/>
                  </a:cubicBezTo>
                  <a:cubicBezTo>
                    <a:pt x="2" y="143"/>
                    <a:pt x="1" y="142"/>
                    <a:pt x="1" y="141"/>
                  </a:cubicBezTo>
                  <a:cubicBezTo>
                    <a:pt x="1" y="131"/>
                    <a:pt x="1" y="122"/>
                    <a:pt x="1" y="112"/>
                  </a:cubicBezTo>
                  <a:cubicBezTo>
                    <a:pt x="1" y="110"/>
                    <a:pt x="2" y="110"/>
                    <a:pt x="3" y="110"/>
                  </a:cubicBezTo>
                  <a:cubicBezTo>
                    <a:pt x="7" y="110"/>
                    <a:pt x="11" y="110"/>
                    <a:pt x="15" y="110"/>
                  </a:cubicBezTo>
                  <a:cubicBezTo>
                    <a:pt x="30" y="110"/>
                    <a:pt x="44" y="110"/>
                    <a:pt x="59" y="110"/>
                  </a:cubicBezTo>
                  <a:cubicBezTo>
                    <a:pt x="78" y="110"/>
                    <a:pt x="96" y="110"/>
                    <a:pt x="115" y="110"/>
                  </a:cubicBezTo>
                  <a:cubicBezTo>
                    <a:pt x="131" y="110"/>
                    <a:pt x="147" y="110"/>
                    <a:pt x="164" y="110"/>
                  </a:cubicBezTo>
                  <a:cubicBezTo>
                    <a:pt x="170" y="110"/>
                    <a:pt x="177" y="110"/>
                    <a:pt x="184" y="110"/>
                  </a:cubicBezTo>
                  <a:cubicBezTo>
                    <a:pt x="185" y="110"/>
                    <a:pt x="186" y="110"/>
                    <a:pt x="186" y="112"/>
                  </a:cubicBezTo>
                  <a:close/>
                  <a:moveTo>
                    <a:pt x="25" y="126"/>
                  </a:moveTo>
                  <a:cubicBezTo>
                    <a:pt x="25" y="123"/>
                    <a:pt x="22" y="120"/>
                    <a:pt x="19" y="120"/>
                  </a:cubicBezTo>
                  <a:cubicBezTo>
                    <a:pt x="16" y="120"/>
                    <a:pt x="13" y="123"/>
                    <a:pt x="13" y="126"/>
                  </a:cubicBezTo>
                  <a:cubicBezTo>
                    <a:pt x="13" y="130"/>
                    <a:pt x="16" y="132"/>
                    <a:pt x="19" y="132"/>
                  </a:cubicBezTo>
                  <a:cubicBezTo>
                    <a:pt x="22" y="132"/>
                    <a:pt x="25" y="130"/>
                    <a:pt x="25" y="126"/>
                  </a:cubicBezTo>
                  <a:close/>
                  <a:moveTo>
                    <a:pt x="152" y="126"/>
                  </a:moveTo>
                  <a:cubicBezTo>
                    <a:pt x="152" y="125"/>
                    <a:pt x="151" y="123"/>
                    <a:pt x="149" y="123"/>
                  </a:cubicBezTo>
                  <a:cubicBezTo>
                    <a:pt x="38" y="123"/>
                    <a:pt x="38" y="123"/>
                    <a:pt x="38" y="123"/>
                  </a:cubicBezTo>
                  <a:cubicBezTo>
                    <a:pt x="37" y="123"/>
                    <a:pt x="35" y="125"/>
                    <a:pt x="35" y="126"/>
                  </a:cubicBezTo>
                  <a:cubicBezTo>
                    <a:pt x="35" y="128"/>
                    <a:pt x="37" y="129"/>
                    <a:pt x="38" y="129"/>
                  </a:cubicBezTo>
                  <a:cubicBezTo>
                    <a:pt x="149" y="129"/>
                    <a:pt x="149" y="129"/>
                    <a:pt x="149" y="129"/>
                  </a:cubicBezTo>
                  <a:cubicBezTo>
                    <a:pt x="151" y="129"/>
                    <a:pt x="152" y="128"/>
                    <a:pt x="152" y="126"/>
                  </a:cubicBezTo>
                  <a:close/>
                  <a:moveTo>
                    <a:pt x="174" y="126"/>
                  </a:moveTo>
                  <a:cubicBezTo>
                    <a:pt x="174" y="123"/>
                    <a:pt x="172" y="120"/>
                    <a:pt x="168" y="120"/>
                  </a:cubicBezTo>
                  <a:cubicBezTo>
                    <a:pt x="165" y="120"/>
                    <a:pt x="162" y="123"/>
                    <a:pt x="162" y="126"/>
                  </a:cubicBezTo>
                  <a:cubicBezTo>
                    <a:pt x="162" y="130"/>
                    <a:pt x="165" y="132"/>
                    <a:pt x="168" y="132"/>
                  </a:cubicBezTo>
                  <a:cubicBezTo>
                    <a:pt x="172" y="132"/>
                    <a:pt x="174" y="130"/>
                    <a:pt x="174" y="126"/>
                  </a:cubicBezTo>
                  <a:close/>
                </a:path>
              </a:pathLst>
            </a:custGeom>
            <a:solidFill>
              <a:srgbClr val="002060"/>
            </a:solidFill>
            <a:ln>
              <a:noFill/>
            </a:ln>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nvGrpSpPr>
            <p:cNvPr id="27" name="Group 26"/>
            <p:cNvGrpSpPr/>
            <p:nvPr/>
          </p:nvGrpSpPr>
          <p:grpSpPr>
            <a:xfrm>
              <a:off x="7388615" y="2895644"/>
              <a:ext cx="457478" cy="447088"/>
              <a:chOff x="9109131" y="2427363"/>
              <a:chExt cx="620854" cy="606753"/>
            </a:xfrm>
          </p:grpSpPr>
          <p:grpSp>
            <p:nvGrpSpPr>
              <p:cNvPr id="65" name="Group 64"/>
              <p:cNvGrpSpPr/>
              <p:nvPr/>
            </p:nvGrpSpPr>
            <p:grpSpPr>
              <a:xfrm>
                <a:off x="9204778" y="2479325"/>
                <a:ext cx="429561" cy="482058"/>
                <a:chOff x="2304394" y="2806764"/>
                <a:chExt cx="203894" cy="228812"/>
              </a:xfrm>
              <a:solidFill>
                <a:schemeClr val="bg1"/>
              </a:solidFill>
            </p:grpSpPr>
            <p:sp>
              <p:nvSpPr>
                <p:cNvPr id="67"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68"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69"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sp>
            <p:nvSpPr>
              <p:cNvPr id="66" name="Rounded Rectangle 65"/>
              <p:cNvSpPr/>
              <p:nvPr/>
            </p:nvSpPr>
            <p:spPr bwMode="auto">
              <a:xfrm>
                <a:off x="9109131" y="2427363"/>
                <a:ext cx="620854" cy="606753"/>
              </a:xfrm>
              <a:prstGeom prst="roundRect">
                <a:avLst/>
              </a:prstGeom>
              <a:noFill/>
              <a:ln w="285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8" name="Group 27"/>
            <p:cNvGrpSpPr/>
            <p:nvPr/>
          </p:nvGrpSpPr>
          <p:grpSpPr>
            <a:xfrm>
              <a:off x="7904180" y="2895644"/>
              <a:ext cx="457478" cy="447088"/>
              <a:chOff x="9109131" y="2427363"/>
              <a:chExt cx="620854" cy="606753"/>
            </a:xfrm>
          </p:grpSpPr>
          <p:grpSp>
            <p:nvGrpSpPr>
              <p:cNvPr id="60" name="Group 59"/>
              <p:cNvGrpSpPr/>
              <p:nvPr/>
            </p:nvGrpSpPr>
            <p:grpSpPr>
              <a:xfrm>
                <a:off x="9204778" y="2479325"/>
                <a:ext cx="429561" cy="482058"/>
                <a:chOff x="2304394" y="2806764"/>
                <a:chExt cx="203894" cy="228812"/>
              </a:xfrm>
              <a:solidFill>
                <a:schemeClr val="bg1"/>
              </a:solidFill>
            </p:grpSpPr>
            <p:sp>
              <p:nvSpPr>
                <p:cNvPr id="62"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63"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64"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sp>
            <p:nvSpPr>
              <p:cNvPr id="61" name="Rounded Rectangle 60"/>
              <p:cNvSpPr/>
              <p:nvPr/>
            </p:nvSpPr>
            <p:spPr bwMode="auto">
              <a:xfrm>
                <a:off x="9109131" y="2427363"/>
                <a:ext cx="620854" cy="606753"/>
              </a:xfrm>
              <a:prstGeom prst="roundRect">
                <a:avLst/>
              </a:prstGeom>
              <a:noFill/>
              <a:ln w="285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9" name="Group 28"/>
            <p:cNvGrpSpPr/>
            <p:nvPr/>
          </p:nvGrpSpPr>
          <p:grpSpPr>
            <a:xfrm>
              <a:off x="8411036" y="2895644"/>
              <a:ext cx="457478" cy="447088"/>
              <a:chOff x="9109131" y="2427363"/>
              <a:chExt cx="620854" cy="606753"/>
            </a:xfrm>
          </p:grpSpPr>
          <p:grpSp>
            <p:nvGrpSpPr>
              <p:cNvPr id="55" name="Group 54"/>
              <p:cNvGrpSpPr/>
              <p:nvPr/>
            </p:nvGrpSpPr>
            <p:grpSpPr>
              <a:xfrm>
                <a:off x="9204778" y="2479325"/>
                <a:ext cx="429561" cy="482058"/>
                <a:chOff x="2304394" y="2806764"/>
                <a:chExt cx="203894" cy="228812"/>
              </a:xfrm>
              <a:solidFill>
                <a:schemeClr val="bg1"/>
              </a:solidFill>
            </p:grpSpPr>
            <p:sp>
              <p:nvSpPr>
                <p:cNvPr id="57"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58"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59"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sp>
            <p:nvSpPr>
              <p:cNvPr id="56" name="Rounded Rectangle 55"/>
              <p:cNvSpPr/>
              <p:nvPr/>
            </p:nvSpPr>
            <p:spPr bwMode="auto">
              <a:xfrm>
                <a:off x="9109131" y="2427363"/>
                <a:ext cx="620854" cy="606753"/>
              </a:xfrm>
              <a:prstGeom prst="roundRect">
                <a:avLst/>
              </a:prstGeom>
              <a:noFill/>
              <a:ln w="285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30" name="Group 29"/>
            <p:cNvGrpSpPr/>
            <p:nvPr/>
          </p:nvGrpSpPr>
          <p:grpSpPr>
            <a:xfrm>
              <a:off x="8914412" y="2895644"/>
              <a:ext cx="457478" cy="447088"/>
              <a:chOff x="9109131" y="2427363"/>
              <a:chExt cx="620854" cy="606753"/>
            </a:xfrm>
          </p:grpSpPr>
          <p:grpSp>
            <p:nvGrpSpPr>
              <p:cNvPr id="50" name="Group 49"/>
              <p:cNvGrpSpPr/>
              <p:nvPr/>
            </p:nvGrpSpPr>
            <p:grpSpPr>
              <a:xfrm>
                <a:off x="9204778" y="2479325"/>
                <a:ext cx="429561" cy="482058"/>
                <a:chOff x="2304394" y="2806764"/>
                <a:chExt cx="203894" cy="228812"/>
              </a:xfrm>
              <a:solidFill>
                <a:schemeClr val="bg1"/>
              </a:solidFill>
            </p:grpSpPr>
            <p:sp>
              <p:nvSpPr>
                <p:cNvPr id="52"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53"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54"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sp>
            <p:nvSpPr>
              <p:cNvPr id="51" name="Rounded Rectangle 50"/>
              <p:cNvSpPr/>
              <p:nvPr/>
            </p:nvSpPr>
            <p:spPr bwMode="auto">
              <a:xfrm>
                <a:off x="9109131" y="2427363"/>
                <a:ext cx="620854" cy="606753"/>
              </a:xfrm>
              <a:prstGeom prst="roundRect">
                <a:avLst/>
              </a:prstGeom>
              <a:noFill/>
              <a:ln w="285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31" name="Group 30"/>
            <p:cNvGrpSpPr/>
            <p:nvPr/>
          </p:nvGrpSpPr>
          <p:grpSpPr>
            <a:xfrm>
              <a:off x="7636201" y="2374901"/>
              <a:ext cx="457478" cy="447088"/>
              <a:chOff x="9109131" y="2427363"/>
              <a:chExt cx="620854" cy="606753"/>
            </a:xfrm>
          </p:grpSpPr>
          <p:grpSp>
            <p:nvGrpSpPr>
              <p:cNvPr id="45" name="Group 44"/>
              <p:cNvGrpSpPr/>
              <p:nvPr/>
            </p:nvGrpSpPr>
            <p:grpSpPr>
              <a:xfrm>
                <a:off x="9204778" y="2479325"/>
                <a:ext cx="429561" cy="482058"/>
                <a:chOff x="2304394" y="2806764"/>
                <a:chExt cx="203894" cy="228812"/>
              </a:xfrm>
              <a:solidFill>
                <a:schemeClr val="bg1"/>
              </a:solidFill>
            </p:grpSpPr>
            <p:sp>
              <p:nvSpPr>
                <p:cNvPr id="47"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48"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49"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sp>
            <p:nvSpPr>
              <p:cNvPr id="46" name="Rounded Rectangle 45"/>
              <p:cNvSpPr/>
              <p:nvPr/>
            </p:nvSpPr>
            <p:spPr bwMode="auto">
              <a:xfrm>
                <a:off x="9109131" y="2427363"/>
                <a:ext cx="620854" cy="606753"/>
              </a:xfrm>
              <a:prstGeom prst="roundRect">
                <a:avLst/>
              </a:prstGeom>
              <a:noFill/>
              <a:ln w="285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32" name="Group 31"/>
            <p:cNvGrpSpPr/>
            <p:nvPr/>
          </p:nvGrpSpPr>
          <p:grpSpPr>
            <a:xfrm>
              <a:off x="8143057" y="2374901"/>
              <a:ext cx="457478" cy="447088"/>
              <a:chOff x="9109131" y="2427363"/>
              <a:chExt cx="620854" cy="606753"/>
            </a:xfrm>
          </p:grpSpPr>
          <p:grpSp>
            <p:nvGrpSpPr>
              <p:cNvPr id="40" name="Group 39"/>
              <p:cNvGrpSpPr/>
              <p:nvPr/>
            </p:nvGrpSpPr>
            <p:grpSpPr>
              <a:xfrm>
                <a:off x="9204778" y="2479325"/>
                <a:ext cx="429561" cy="482058"/>
                <a:chOff x="2304394" y="2806764"/>
                <a:chExt cx="203894" cy="228812"/>
              </a:xfrm>
              <a:solidFill>
                <a:schemeClr val="bg1"/>
              </a:solidFill>
            </p:grpSpPr>
            <p:sp>
              <p:nvSpPr>
                <p:cNvPr id="42"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43"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44"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sp>
            <p:nvSpPr>
              <p:cNvPr id="41" name="Rounded Rectangle 40"/>
              <p:cNvSpPr/>
              <p:nvPr/>
            </p:nvSpPr>
            <p:spPr bwMode="auto">
              <a:xfrm>
                <a:off x="9109131" y="2427363"/>
                <a:ext cx="620854" cy="606753"/>
              </a:xfrm>
              <a:prstGeom prst="roundRect">
                <a:avLst/>
              </a:prstGeom>
              <a:noFill/>
              <a:ln w="285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33" name="Group 32"/>
            <p:cNvGrpSpPr/>
            <p:nvPr/>
          </p:nvGrpSpPr>
          <p:grpSpPr>
            <a:xfrm>
              <a:off x="8646433" y="2374901"/>
              <a:ext cx="457478" cy="447088"/>
              <a:chOff x="9109131" y="2427363"/>
              <a:chExt cx="620854" cy="606753"/>
            </a:xfrm>
          </p:grpSpPr>
          <p:grpSp>
            <p:nvGrpSpPr>
              <p:cNvPr id="35" name="Group 34"/>
              <p:cNvGrpSpPr/>
              <p:nvPr/>
            </p:nvGrpSpPr>
            <p:grpSpPr>
              <a:xfrm>
                <a:off x="9204778" y="2479325"/>
                <a:ext cx="429561" cy="482058"/>
                <a:chOff x="2304394" y="2806764"/>
                <a:chExt cx="203894" cy="228812"/>
              </a:xfrm>
              <a:solidFill>
                <a:schemeClr val="bg1"/>
              </a:solidFill>
            </p:grpSpPr>
            <p:sp>
              <p:nvSpPr>
                <p:cNvPr id="37" name="Freeform 6"/>
                <p:cNvSpPr>
                  <a:spLocks/>
                </p:cNvSpPr>
                <p:nvPr/>
              </p:nvSpPr>
              <p:spPr bwMode="auto">
                <a:xfrm>
                  <a:off x="2313456" y="2806764"/>
                  <a:ext cx="185769" cy="106478"/>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38" name="Freeform 7"/>
                <p:cNvSpPr>
                  <a:spLocks/>
                </p:cNvSpPr>
                <p:nvPr/>
              </p:nvSpPr>
              <p:spPr bwMode="auto">
                <a:xfrm>
                  <a:off x="2415403" y="2876993"/>
                  <a:ext cx="92885" cy="158583"/>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39" name="Freeform 8"/>
                <p:cNvSpPr>
                  <a:spLocks/>
                </p:cNvSpPr>
                <p:nvPr/>
              </p:nvSpPr>
              <p:spPr bwMode="auto">
                <a:xfrm>
                  <a:off x="2304394" y="2876993"/>
                  <a:ext cx="92885" cy="158583"/>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sp>
            <p:nvSpPr>
              <p:cNvPr id="36" name="Rounded Rectangle 35"/>
              <p:cNvSpPr/>
              <p:nvPr/>
            </p:nvSpPr>
            <p:spPr bwMode="auto">
              <a:xfrm>
                <a:off x="9109131" y="2427363"/>
                <a:ext cx="620854" cy="606753"/>
              </a:xfrm>
              <a:prstGeom prst="roundRect">
                <a:avLst/>
              </a:prstGeom>
              <a:noFill/>
              <a:ln w="285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
          <p:nvSpPr>
            <p:cNvPr id="34" name="TextBox 33"/>
            <p:cNvSpPr txBox="1"/>
            <p:nvPr/>
          </p:nvSpPr>
          <p:spPr>
            <a:xfrm>
              <a:off x="7223564" y="3940984"/>
              <a:ext cx="2108196" cy="572505"/>
            </a:xfrm>
            <a:prstGeom prst="rect">
              <a:avLst/>
            </a:prstGeom>
            <a:noFill/>
          </p:spPr>
          <p:txBody>
            <a:bodyPr wrap="none" lIns="182854" tIns="146284" rIns="182854" bIns="146284" rtlCol="0">
              <a:spAutoFit/>
            </a:bodyPr>
            <a:lstStyle/>
            <a:p>
              <a:pPr>
                <a:lnSpc>
                  <a:spcPct val="90000"/>
                </a:lnSpc>
                <a:spcAft>
                  <a:spcPts val="599"/>
                </a:spcAft>
              </a:pPr>
              <a:r>
                <a:rPr lang="en-US" sz="2000"/>
                <a:t>Physical/Virtual</a:t>
              </a:r>
            </a:p>
          </p:txBody>
        </p:sp>
      </p:grpSp>
      <p:sp>
        <p:nvSpPr>
          <p:cNvPr id="70" name="TextBox 69"/>
          <p:cNvSpPr txBox="1"/>
          <p:nvPr/>
        </p:nvSpPr>
        <p:spPr>
          <a:xfrm>
            <a:off x="6998799" y="3848105"/>
            <a:ext cx="4798378" cy="2008202"/>
          </a:xfrm>
          <a:prstGeom prst="rect">
            <a:avLst/>
          </a:prstGeom>
          <a:noFill/>
        </p:spPr>
        <p:txBody>
          <a:bodyPr wrap="square" lIns="182854" tIns="146284" rIns="182854" bIns="146284" rtlCol="0">
            <a:spAutoFit/>
          </a:bodyPr>
          <a:lstStyle/>
          <a:p>
            <a:pPr>
              <a:lnSpc>
                <a:spcPct val="90000"/>
              </a:lnSpc>
              <a:spcAft>
                <a:spcPts val="599"/>
              </a:spcAft>
            </a:pPr>
            <a:r>
              <a:rPr lang="en-US" sz="1598" b="1" dirty="0">
                <a:solidFill>
                  <a:srgbClr val="002060"/>
                </a:solidFill>
              </a:rPr>
              <a:t>Key Benefits</a:t>
            </a:r>
            <a:endParaRPr lang="en-US" sz="1598" dirty="0">
              <a:solidFill>
                <a:srgbClr val="002060"/>
              </a:solidFill>
            </a:endParaRPr>
          </a:p>
          <a:p>
            <a:pPr marL="285750" indent="-285750">
              <a:lnSpc>
                <a:spcPct val="90000"/>
              </a:lnSpc>
              <a:spcAft>
                <a:spcPts val="599"/>
              </a:spcAft>
              <a:buFont typeface="Arial" panose="020B0604020202020204" pitchFamily="34" charset="0"/>
              <a:buChar char="•"/>
            </a:pPr>
            <a:r>
              <a:rPr lang="en-US" sz="1598" dirty="0">
                <a:gradFill>
                  <a:gsLst>
                    <a:gs pos="2917">
                      <a:schemeClr val="tx1"/>
                    </a:gs>
                    <a:gs pos="30000">
                      <a:schemeClr val="tx1"/>
                    </a:gs>
                  </a:gsLst>
                  <a:lin ang="5400000" scaled="0"/>
                </a:gradFill>
                <a:latin typeface="+mj-lt"/>
              </a:rPr>
              <a:t>Further acceleration of app deployment</a:t>
            </a:r>
          </a:p>
          <a:p>
            <a:pPr marL="285750" indent="-285750">
              <a:lnSpc>
                <a:spcPct val="90000"/>
              </a:lnSpc>
              <a:spcAft>
                <a:spcPts val="599"/>
              </a:spcAft>
              <a:buFont typeface="Arial" panose="020B0604020202020204" pitchFamily="34" charset="0"/>
              <a:buChar char="•"/>
            </a:pPr>
            <a:r>
              <a:rPr lang="en-US" sz="1598" dirty="0">
                <a:gradFill>
                  <a:gsLst>
                    <a:gs pos="2917">
                      <a:schemeClr val="tx1"/>
                    </a:gs>
                    <a:gs pos="30000">
                      <a:schemeClr val="tx1"/>
                    </a:gs>
                  </a:gsLst>
                  <a:lin ang="5400000" scaled="0"/>
                </a:gradFill>
                <a:latin typeface="+mj-lt"/>
              </a:rPr>
              <a:t>Reduce effort to deploy apps</a:t>
            </a:r>
          </a:p>
          <a:p>
            <a:pPr marL="285750" indent="-285750">
              <a:lnSpc>
                <a:spcPct val="90000"/>
              </a:lnSpc>
              <a:spcAft>
                <a:spcPts val="599"/>
              </a:spcAft>
              <a:buFont typeface="Arial" panose="020B0604020202020204" pitchFamily="34" charset="0"/>
              <a:buChar char="•"/>
            </a:pPr>
            <a:r>
              <a:rPr lang="en-US" sz="1598" dirty="0">
                <a:gradFill>
                  <a:gsLst>
                    <a:gs pos="2917">
                      <a:schemeClr val="tx1"/>
                    </a:gs>
                    <a:gs pos="30000">
                      <a:schemeClr val="tx1"/>
                    </a:gs>
                  </a:gsLst>
                  <a:lin ang="5400000" scaled="0"/>
                </a:gradFill>
                <a:latin typeface="+mj-lt"/>
              </a:rPr>
              <a:t>Streamline development and testing</a:t>
            </a:r>
          </a:p>
          <a:p>
            <a:pPr marL="285750" indent="-285750">
              <a:lnSpc>
                <a:spcPct val="90000"/>
              </a:lnSpc>
              <a:spcAft>
                <a:spcPts val="599"/>
              </a:spcAft>
              <a:buFont typeface="Arial" panose="020B0604020202020204" pitchFamily="34" charset="0"/>
              <a:buChar char="•"/>
            </a:pPr>
            <a:r>
              <a:rPr lang="en-US" sz="1598" dirty="0">
                <a:gradFill>
                  <a:gsLst>
                    <a:gs pos="2917">
                      <a:schemeClr val="tx1"/>
                    </a:gs>
                    <a:gs pos="30000">
                      <a:schemeClr val="tx1"/>
                    </a:gs>
                  </a:gsLst>
                  <a:lin ang="5400000" scaled="0"/>
                </a:gradFill>
                <a:latin typeface="+mj-lt"/>
              </a:rPr>
              <a:t>Lower costs associated with app deployment</a:t>
            </a:r>
          </a:p>
          <a:p>
            <a:pPr marL="285750" indent="-285750">
              <a:lnSpc>
                <a:spcPct val="90000"/>
              </a:lnSpc>
              <a:spcAft>
                <a:spcPts val="599"/>
              </a:spcAft>
              <a:buFont typeface="Arial" panose="020B0604020202020204" pitchFamily="34" charset="0"/>
              <a:buChar char="•"/>
            </a:pPr>
            <a:r>
              <a:rPr lang="en-US" sz="1598" dirty="0">
                <a:gradFill>
                  <a:gsLst>
                    <a:gs pos="2917">
                      <a:schemeClr val="tx1"/>
                    </a:gs>
                    <a:gs pos="30000">
                      <a:schemeClr val="tx1"/>
                    </a:gs>
                  </a:gsLst>
                  <a:lin ang="5400000" scaled="0"/>
                </a:gradFill>
                <a:latin typeface="+mj-lt"/>
              </a:rPr>
              <a:t>Increase server consolidation</a:t>
            </a:r>
          </a:p>
        </p:txBody>
      </p:sp>
      <p:grpSp>
        <p:nvGrpSpPr>
          <p:cNvPr id="71" name="Group 70"/>
          <p:cNvGrpSpPr/>
          <p:nvPr/>
        </p:nvGrpSpPr>
        <p:grpSpPr>
          <a:xfrm>
            <a:off x="9788800" y="1781174"/>
            <a:ext cx="1985742" cy="1121424"/>
            <a:chOff x="9867795" y="2087055"/>
            <a:chExt cx="1986024" cy="1121582"/>
          </a:xfrm>
        </p:grpSpPr>
        <p:sp>
          <p:nvSpPr>
            <p:cNvPr id="72" name="TextBox 71"/>
            <p:cNvSpPr txBox="1"/>
            <p:nvPr/>
          </p:nvSpPr>
          <p:spPr>
            <a:xfrm>
              <a:off x="9867795" y="2580725"/>
              <a:ext cx="1827182" cy="627912"/>
            </a:xfrm>
            <a:prstGeom prst="rect">
              <a:avLst/>
            </a:prstGeom>
            <a:noFill/>
          </p:spPr>
          <p:txBody>
            <a:bodyPr wrap="none" lIns="182854" tIns="146284" rIns="182854" bIns="146284" rtlCol="0">
              <a:spAutoFit/>
            </a:bodyPr>
            <a:lstStyle/>
            <a:p>
              <a:pPr>
                <a:lnSpc>
                  <a:spcPct val="90000"/>
                </a:lnSpc>
                <a:spcAft>
                  <a:spcPts val="599"/>
                </a:spcAft>
              </a:pPr>
              <a:r>
                <a:rPr lang="en-US" sz="2400">
                  <a:solidFill>
                    <a:srgbClr val="002060"/>
                  </a:solidFill>
                </a:rPr>
                <a:t>Containers</a:t>
              </a:r>
            </a:p>
          </p:txBody>
        </p:sp>
        <p:sp>
          <p:nvSpPr>
            <p:cNvPr id="73" name="Rectangle 72"/>
            <p:cNvSpPr/>
            <p:nvPr/>
          </p:nvSpPr>
          <p:spPr>
            <a:xfrm>
              <a:off x="10013378" y="2087055"/>
              <a:ext cx="1840441" cy="646165"/>
            </a:xfrm>
            <a:prstGeom prst="rect">
              <a:avLst/>
            </a:prstGeom>
          </p:spPr>
          <p:txBody>
            <a:bodyPr wrap="square">
              <a:spAutoFit/>
            </a:bodyPr>
            <a:lstStyle/>
            <a:p>
              <a:r>
                <a:rPr lang="en-US" sz="1799">
                  <a:gradFill>
                    <a:gsLst>
                      <a:gs pos="2917">
                        <a:schemeClr val="tx1"/>
                      </a:gs>
                      <a:gs pos="30000">
                        <a:schemeClr val="tx1"/>
                      </a:gs>
                    </a:gsLst>
                    <a:lin ang="5400000" scaled="0"/>
                  </a:gradFill>
                  <a:latin typeface="+mj-lt"/>
                </a:rPr>
                <a:t>Package and run apps within</a:t>
              </a:r>
              <a:endParaRPr lang="en-US" sz="1799">
                <a:latin typeface="+mj-lt"/>
              </a:endParaRPr>
            </a:p>
          </p:txBody>
        </p:sp>
      </p:grpSp>
      <p:grpSp>
        <p:nvGrpSpPr>
          <p:cNvPr id="74" name="Group 73"/>
          <p:cNvGrpSpPr/>
          <p:nvPr/>
        </p:nvGrpSpPr>
        <p:grpSpPr>
          <a:xfrm>
            <a:off x="1390241" y="4295780"/>
            <a:ext cx="502238" cy="447873"/>
            <a:chOff x="7225183" y="4826255"/>
            <a:chExt cx="420688" cy="384175"/>
          </a:xfrm>
          <a:solidFill>
            <a:srgbClr val="0072C6"/>
          </a:solidFill>
        </p:grpSpPr>
        <p:sp>
          <p:nvSpPr>
            <p:cNvPr id="75" name="Rectangle 74"/>
            <p:cNvSpPr/>
            <p:nvPr/>
          </p:nvSpPr>
          <p:spPr bwMode="auto">
            <a:xfrm>
              <a:off x="7255669" y="4857750"/>
              <a:ext cx="364331" cy="24765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76" name="Group 75"/>
            <p:cNvGrpSpPr/>
            <p:nvPr/>
          </p:nvGrpSpPr>
          <p:grpSpPr>
            <a:xfrm>
              <a:off x="7225183" y="4826255"/>
              <a:ext cx="420688" cy="384175"/>
              <a:chOff x="7225183" y="4826255"/>
              <a:chExt cx="420688" cy="384175"/>
            </a:xfrm>
            <a:grpFill/>
          </p:grpSpPr>
          <p:sp>
            <p:nvSpPr>
              <p:cNvPr id="77" name="Freeform 5"/>
              <p:cNvSpPr>
                <a:spLocks noEditPoints="1"/>
              </p:cNvSpPr>
              <p:nvPr/>
            </p:nvSpPr>
            <p:spPr bwMode="auto">
              <a:xfrm>
                <a:off x="7225183" y="4826255"/>
                <a:ext cx="420688" cy="384175"/>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grpFill/>
              <a:ln w="0">
                <a:noFill/>
                <a:prstDash val="solid"/>
                <a:round/>
                <a:headEnd/>
                <a:tailEnd/>
              </a:ln>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78" name="Freeform 6"/>
              <p:cNvSpPr>
                <a:spLocks/>
              </p:cNvSpPr>
              <p:nvPr/>
            </p:nvSpPr>
            <p:spPr bwMode="auto">
              <a:xfrm>
                <a:off x="7366470" y="4896105"/>
                <a:ext cx="130175" cy="74613"/>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79" name="Freeform 7"/>
              <p:cNvSpPr>
                <a:spLocks/>
              </p:cNvSpPr>
              <p:nvPr/>
            </p:nvSpPr>
            <p:spPr bwMode="auto">
              <a:xfrm>
                <a:off x="7437908" y="4945317"/>
                <a:ext cx="65088" cy="111125"/>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80" name="Freeform 8"/>
              <p:cNvSpPr>
                <a:spLocks/>
              </p:cNvSpPr>
              <p:nvPr/>
            </p:nvSpPr>
            <p:spPr bwMode="auto">
              <a:xfrm>
                <a:off x="7360120" y="4945317"/>
                <a:ext cx="65088" cy="111125"/>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grpSp>
      <p:grpSp>
        <p:nvGrpSpPr>
          <p:cNvPr id="81" name="Group 80"/>
          <p:cNvGrpSpPr/>
          <p:nvPr/>
        </p:nvGrpSpPr>
        <p:grpSpPr>
          <a:xfrm>
            <a:off x="828430" y="3810004"/>
            <a:ext cx="502238" cy="447873"/>
            <a:chOff x="7225183" y="4826255"/>
            <a:chExt cx="420688" cy="384175"/>
          </a:xfrm>
          <a:solidFill>
            <a:srgbClr val="0072C6"/>
          </a:solidFill>
        </p:grpSpPr>
        <p:sp>
          <p:nvSpPr>
            <p:cNvPr id="82" name="Rectangle 81"/>
            <p:cNvSpPr/>
            <p:nvPr/>
          </p:nvSpPr>
          <p:spPr bwMode="auto">
            <a:xfrm>
              <a:off x="7255669" y="4857750"/>
              <a:ext cx="364331" cy="24765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83" name="Group 82"/>
            <p:cNvGrpSpPr/>
            <p:nvPr/>
          </p:nvGrpSpPr>
          <p:grpSpPr>
            <a:xfrm>
              <a:off x="7225183" y="4826255"/>
              <a:ext cx="420688" cy="384175"/>
              <a:chOff x="7225183" y="4826255"/>
              <a:chExt cx="420688" cy="384175"/>
            </a:xfrm>
            <a:grpFill/>
          </p:grpSpPr>
          <p:sp>
            <p:nvSpPr>
              <p:cNvPr id="84" name="Freeform 5"/>
              <p:cNvSpPr>
                <a:spLocks noEditPoints="1"/>
              </p:cNvSpPr>
              <p:nvPr/>
            </p:nvSpPr>
            <p:spPr bwMode="auto">
              <a:xfrm>
                <a:off x="7225183" y="4826255"/>
                <a:ext cx="420688" cy="384175"/>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grpFill/>
              <a:ln w="0">
                <a:noFill/>
                <a:prstDash val="solid"/>
                <a:round/>
                <a:headEnd/>
                <a:tailEnd/>
              </a:ln>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85" name="Freeform 6"/>
              <p:cNvSpPr>
                <a:spLocks/>
              </p:cNvSpPr>
              <p:nvPr/>
            </p:nvSpPr>
            <p:spPr bwMode="auto">
              <a:xfrm>
                <a:off x="7366470" y="4896105"/>
                <a:ext cx="130175" cy="74613"/>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86" name="Freeform 7"/>
              <p:cNvSpPr>
                <a:spLocks/>
              </p:cNvSpPr>
              <p:nvPr/>
            </p:nvSpPr>
            <p:spPr bwMode="auto">
              <a:xfrm>
                <a:off x="7437908" y="4945317"/>
                <a:ext cx="65088" cy="111125"/>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87" name="Freeform 8"/>
              <p:cNvSpPr>
                <a:spLocks/>
              </p:cNvSpPr>
              <p:nvPr/>
            </p:nvSpPr>
            <p:spPr bwMode="auto">
              <a:xfrm>
                <a:off x="7360120" y="4945317"/>
                <a:ext cx="65088" cy="111125"/>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grpSp>
      <p:grpSp>
        <p:nvGrpSpPr>
          <p:cNvPr id="88" name="Group 87"/>
          <p:cNvGrpSpPr/>
          <p:nvPr/>
        </p:nvGrpSpPr>
        <p:grpSpPr>
          <a:xfrm>
            <a:off x="1390241" y="3810004"/>
            <a:ext cx="502238" cy="447873"/>
            <a:chOff x="7225183" y="4826255"/>
            <a:chExt cx="420688" cy="384175"/>
          </a:xfrm>
          <a:solidFill>
            <a:srgbClr val="0072C6"/>
          </a:solidFill>
        </p:grpSpPr>
        <p:sp>
          <p:nvSpPr>
            <p:cNvPr id="89" name="Rectangle 88"/>
            <p:cNvSpPr/>
            <p:nvPr/>
          </p:nvSpPr>
          <p:spPr bwMode="auto">
            <a:xfrm>
              <a:off x="7255669" y="4857750"/>
              <a:ext cx="364331" cy="24765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149"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90" name="Group 89"/>
            <p:cNvGrpSpPr/>
            <p:nvPr/>
          </p:nvGrpSpPr>
          <p:grpSpPr>
            <a:xfrm>
              <a:off x="7225183" y="4826255"/>
              <a:ext cx="420688" cy="384175"/>
              <a:chOff x="7225183" y="4826255"/>
              <a:chExt cx="420688" cy="384175"/>
            </a:xfrm>
            <a:grpFill/>
          </p:grpSpPr>
          <p:sp>
            <p:nvSpPr>
              <p:cNvPr id="91" name="Freeform 5"/>
              <p:cNvSpPr>
                <a:spLocks noEditPoints="1"/>
              </p:cNvSpPr>
              <p:nvPr/>
            </p:nvSpPr>
            <p:spPr bwMode="auto">
              <a:xfrm>
                <a:off x="7225183" y="4826255"/>
                <a:ext cx="420688" cy="384175"/>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grpFill/>
              <a:ln w="0">
                <a:noFill/>
                <a:prstDash val="solid"/>
                <a:round/>
                <a:headEnd/>
                <a:tailEnd/>
              </a:ln>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92" name="Freeform 6"/>
              <p:cNvSpPr>
                <a:spLocks/>
              </p:cNvSpPr>
              <p:nvPr/>
            </p:nvSpPr>
            <p:spPr bwMode="auto">
              <a:xfrm>
                <a:off x="7366470" y="4896105"/>
                <a:ext cx="130175" cy="74613"/>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93" name="Freeform 7"/>
              <p:cNvSpPr>
                <a:spLocks/>
              </p:cNvSpPr>
              <p:nvPr/>
            </p:nvSpPr>
            <p:spPr bwMode="auto">
              <a:xfrm>
                <a:off x="7437908" y="4945317"/>
                <a:ext cx="65088" cy="111125"/>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sp>
            <p:nvSpPr>
              <p:cNvPr id="94" name="Freeform 8"/>
              <p:cNvSpPr>
                <a:spLocks/>
              </p:cNvSpPr>
              <p:nvPr/>
            </p:nvSpPr>
            <p:spPr bwMode="auto">
              <a:xfrm>
                <a:off x="7360120" y="4945317"/>
                <a:ext cx="65088" cy="111125"/>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6" tIns="45713" rIns="91426" bIns="45713" numCol="1" anchor="t" anchorCtr="0" compatLnSpc="1">
                <a:prstTxWarp prst="textNoShape">
                  <a:avLst/>
                </a:prstTxWarp>
              </a:bodyPr>
              <a:lstStyle/>
              <a:p>
                <a:endParaRPr lang="en-US" sz="1799">
                  <a:solidFill>
                    <a:srgbClr val="505050"/>
                  </a:solidFill>
                </a:endParaRPr>
              </a:p>
            </p:txBody>
          </p:sp>
        </p:grpSp>
      </p:grpSp>
    </p:spTree>
    <p:extLst>
      <p:ext uri="{BB962C8B-B14F-4D97-AF65-F5344CB8AC3E}">
        <p14:creationId xmlns:p14="http://schemas.microsoft.com/office/powerpoint/2010/main" val="3931961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3"/>
                </a:solidFill>
              </a:rPr>
              <a:t>Azure Kubernetes Service Platform</a:t>
            </a:r>
            <a:endParaRPr lang="en-US" sz="4001" dirty="0">
              <a:solidFill>
                <a:schemeClr val="accent3"/>
              </a:solidFill>
            </a:endParaRPr>
          </a:p>
        </p:txBody>
      </p:sp>
      <p:sp>
        <p:nvSpPr>
          <p:cNvPr id="5" name="TextBox 4"/>
          <p:cNvSpPr txBox="1"/>
          <p:nvPr/>
        </p:nvSpPr>
        <p:spPr>
          <a:xfrm>
            <a:off x="272267" y="1596540"/>
            <a:ext cx="11772042" cy="762113"/>
          </a:xfrm>
          <a:prstGeom prst="rect">
            <a:avLst/>
          </a:prstGeom>
          <a:noFill/>
        </p:spPr>
        <p:txBody>
          <a:bodyPr wrap="square" lIns="9144" tIns="9144" rIns="9144" bIns="9144" rtlCol="0" anchor="t" anchorCtr="0">
            <a:noAutofit/>
          </a:bodyPr>
          <a:lstStyle/>
          <a:p>
            <a:pPr marL="349194" indent="-349194" algn="just" defTabSz="932453">
              <a:buSzPct val="90000"/>
              <a:buFont typeface="Arial" pitchFamily="34" charset="0"/>
              <a:buChar char="•"/>
              <a:defRPr/>
            </a:pPr>
            <a:r>
              <a:rPr lang="en-US" sz="1600" kern="0" dirty="0">
                <a:gradFill>
                  <a:gsLst>
                    <a:gs pos="1250">
                      <a:srgbClr val="505050"/>
                    </a:gs>
                    <a:gs pos="100000">
                      <a:srgbClr val="505050"/>
                    </a:gs>
                  </a:gsLst>
                  <a:lin ang="5400000" scaled="0"/>
                </a:gradFill>
                <a:latin typeface="+mj-lt"/>
              </a:rPr>
              <a:t>The control plane running on a master node. There are usually multiple master nodes running in the cluster to avoid disruption and maintain high availability. However, only one is active at any time.</a:t>
            </a:r>
          </a:p>
          <a:p>
            <a:pPr marL="349194" indent="-349194" algn="just" defTabSz="932453">
              <a:buSzPct val="90000"/>
              <a:buFont typeface="Arial" pitchFamily="34" charset="0"/>
              <a:buChar char="•"/>
              <a:defRPr/>
            </a:pPr>
            <a:r>
              <a:rPr lang="en-US" sz="1600" kern="0" dirty="0">
                <a:gradFill>
                  <a:gsLst>
                    <a:gs pos="1250">
                      <a:srgbClr val="505050"/>
                    </a:gs>
                    <a:gs pos="100000">
                      <a:srgbClr val="505050"/>
                    </a:gs>
                  </a:gsLst>
                  <a:lin ang="5400000" scaled="0"/>
                </a:gradFill>
                <a:latin typeface="+mj-lt"/>
              </a:rPr>
              <a:t>Worker nodes, running containerized applications in pods, which are the smallest Kubernetes execution units.</a:t>
            </a:r>
            <a:endParaRPr lang="en-US" sz="1600" dirty="0">
              <a:gradFill>
                <a:gsLst>
                  <a:gs pos="1250">
                    <a:srgbClr val="505050"/>
                  </a:gs>
                  <a:gs pos="100000">
                    <a:srgbClr val="505050"/>
                  </a:gs>
                </a:gsLst>
                <a:lin ang="5400000" scaled="0"/>
              </a:gradFill>
              <a:latin typeface="+mj-lt"/>
              <a:cs typeface="Segoe UI Light"/>
            </a:endParaRPr>
          </a:p>
        </p:txBody>
      </p:sp>
      <p:pic>
        <p:nvPicPr>
          <p:cNvPr id="4" name="Picture 3">
            <a:extLst>
              <a:ext uri="{FF2B5EF4-FFF2-40B4-BE49-F238E27FC236}">
                <a16:creationId xmlns:a16="http://schemas.microsoft.com/office/drawing/2014/main" id="{D8401465-188F-E609-EA79-AE09C28B3595}"/>
              </a:ext>
            </a:extLst>
          </p:cNvPr>
          <p:cNvPicPr>
            <a:picLocks noChangeAspect="1"/>
          </p:cNvPicPr>
          <p:nvPr/>
        </p:nvPicPr>
        <p:blipFill>
          <a:blip r:embed="rId3"/>
          <a:stretch>
            <a:fillRect/>
          </a:stretch>
        </p:blipFill>
        <p:spPr>
          <a:xfrm>
            <a:off x="7448107" y="3489616"/>
            <a:ext cx="4689727" cy="2820545"/>
          </a:xfrm>
          <a:prstGeom prst="rect">
            <a:avLst/>
          </a:prstGeom>
        </p:spPr>
      </p:pic>
      <p:sp>
        <p:nvSpPr>
          <p:cNvPr id="7" name="TextBox 6">
            <a:extLst>
              <a:ext uri="{FF2B5EF4-FFF2-40B4-BE49-F238E27FC236}">
                <a16:creationId xmlns:a16="http://schemas.microsoft.com/office/drawing/2014/main" id="{0ADA947F-16B7-39E1-F974-35F97E953330}"/>
              </a:ext>
            </a:extLst>
          </p:cNvPr>
          <p:cNvSpPr txBox="1"/>
          <p:nvPr/>
        </p:nvSpPr>
        <p:spPr>
          <a:xfrm>
            <a:off x="272267" y="999070"/>
            <a:ext cx="11889565" cy="646170"/>
          </a:xfrm>
          <a:prstGeom prst="rect">
            <a:avLst/>
          </a:prstGeom>
          <a:noFill/>
        </p:spPr>
        <p:txBody>
          <a:bodyPr wrap="square" lIns="9144" tIns="9144" rIns="9144" bIns="9144" rtlCol="0" anchor="t" anchorCtr="0">
            <a:noAutofit/>
          </a:bodyPr>
          <a:lstStyle/>
          <a:p>
            <a:pPr algn="just" defTabSz="932453">
              <a:lnSpc>
                <a:spcPct val="90000"/>
              </a:lnSpc>
              <a:spcBef>
                <a:spcPct val="20000"/>
              </a:spcBef>
              <a:buSzPct val="90000"/>
              <a:defRPr/>
            </a:pPr>
            <a:r>
              <a:rPr lang="en-US" kern="0" dirty="0">
                <a:gradFill>
                  <a:gsLst>
                    <a:gs pos="1250">
                      <a:srgbClr val="505050"/>
                    </a:gs>
                    <a:gs pos="100000">
                      <a:srgbClr val="505050"/>
                    </a:gs>
                  </a:gsLst>
                  <a:lin ang="5400000" scaled="0"/>
                </a:gradFill>
                <a:latin typeface="+mj-lt"/>
              </a:rPr>
              <a:t>The entire Kubernetes architecture revolves around the concept of the cluster. A cluster is a set of nodes, physical or virtual machines that perform various functions. Each cluster consists of:</a:t>
            </a:r>
          </a:p>
        </p:txBody>
      </p:sp>
      <p:sp>
        <p:nvSpPr>
          <p:cNvPr id="9" name="TextBox 8">
            <a:extLst>
              <a:ext uri="{FF2B5EF4-FFF2-40B4-BE49-F238E27FC236}">
                <a16:creationId xmlns:a16="http://schemas.microsoft.com/office/drawing/2014/main" id="{98D6C72B-8D76-365F-55A6-7B920281519A}"/>
              </a:ext>
            </a:extLst>
          </p:cNvPr>
          <p:cNvSpPr txBox="1"/>
          <p:nvPr/>
        </p:nvSpPr>
        <p:spPr>
          <a:xfrm>
            <a:off x="272265" y="2422617"/>
            <a:ext cx="11772042" cy="1154162"/>
          </a:xfrm>
          <a:prstGeom prst="rect">
            <a:avLst/>
          </a:prstGeom>
          <a:noFill/>
        </p:spPr>
        <p:txBody>
          <a:bodyPr wrap="square" lIns="9144" tIns="9144" rIns="9144" bIns="9144" anchor="t" anchorCtr="0">
            <a:noAutofit/>
          </a:bodyPr>
          <a:lstStyle/>
          <a:p>
            <a:pPr algn="l">
              <a:spcAft>
                <a:spcPts val="600"/>
              </a:spcAft>
            </a:pPr>
            <a:r>
              <a:rPr lang="en-US" sz="1600" b="0" i="0" dirty="0">
                <a:solidFill>
                  <a:srgbClr val="404040"/>
                </a:solidFill>
                <a:effectLst/>
                <a:latin typeface="+mj-lt"/>
              </a:rPr>
              <a:t>The control plane consists of multiple elements designed to maintain the cluster. These elements are:</a:t>
            </a:r>
          </a:p>
          <a:p>
            <a:pPr marL="228600" indent="-228600" algn="l">
              <a:buFont typeface="Arial" panose="020B0604020202020204" pitchFamily="34" charset="0"/>
              <a:buChar char="•"/>
            </a:pPr>
            <a:r>
              <a:rPr lang="en-US" sz="1600" b="1" i="0" dirty="0" err="1">
                <a:solidFill>
                  <a:srgbClr val="404040"/>
                </a:solidFill>
                <a:effectLst/>
                <a:latin typeface="+mj-lt"/>
              </a:rPr>
              <a:t>kube-apiserver</a:t>
            </a:r>
            <a:r>
              <a:rPr lang="en-US" sz="1600" dirty="0">
                <a:solidFill>
                  <a:srgbClr val="404040"/>
                </a:solidFill>
                <a:latin typeface="+mj-lt"/>
              </a:rPr>
              <a:t>:</a:t>
            </a:r>
            <a:r>
              <a:rPr lang="en-US" sz="1600" b="0" i="0" dirty="0">
                <a:solidFill>
                  <a:srgbClr val="404040"/>
                </a:solidFill>
                <a:effectLst/>
                <a:latin typeface="+mj-lt"/>
              </a:rPr>
              <a:t> the front-end control plane component that exposes the Kubernetes API. The most important feature of </a:t>
            </a:r>
            <a:r>
              <a:rPr lang="en-US" sz="1600" b="0" i="0" dirty="0" err="1">
                <a:solidFill>
                  <a:srgbClr val="404040"/>
                </a:solidFill>
                <a:effectLst/>
                <a:latin typeface="+mj-lt"/>
              </a:rPr>
              <a:t>kube-apiserver</a:t>
            </a:r>
            <a:r>
              <a:rPr lang="en-US" sz="1600" b="0" i="0" dirty="0">
                <a:solidFill>
                  <a:srgbClr val="404040"/>
                </a:solidFill>
                <a:effectLst/>
                <a:latin typeface="+mj-lt"/>
              </a:rPr>
              <a:t> is that it scales horizontally. It means that multiple instances of the component can exist simultaneously, balancing traffic and providing performance improvements.</a:t>
            </a:r>
          </a:p>
        </p:txBody>
      </p:sp>
      <p:sp>
        <p:nvSpPr>
          <p:cNvPr id="11" name="TextBox 10">
            <a:extLst>
              <a:ext uri="{FF2B5EF4-FFF2-40B4-BE49-F238E27FC236}">
                <a16:creationId xmlns:a16="http://schemas.microsoft.com/office/drawing/2014/main" id="{945B7506-520B-A9A8-F98F-D8FB3991DF78}"/>
              </a:ext>
            </a:extLst>
          </p:cNvPr>
          <p:cNvSpPr txBox="1"/>
          <p:nvPr/>
        </p:nvSpPr>
        <p:spPr>
          <a:xfrm>
            <a:off x="272265" y="3475741"/>
            <a:ext cx="7234321" cy="3447098"/>
          </a:xfrm>
          <a:prstGeom prst="rect">
            <a:avLst/>
          </a:prstGeom>
          <a:noFill/>
        </p:spPr>
        <p:txBody>
          <a:bodyPr wrap="square" lIns="9144" tIns="9144" rIns="9144" bIns="9144" anchor="t" anchorCtr="0">
            <a:noAutofit/>
          </a:bodyPr>
          <a:lstStyle/>
          <a:p>
            <a:pPr marL="228600" indent="-228600" algn="l">
              <a:buFont typeface="Arial" panose="020B0604020202020204" pitchFamily="34" charset="0"/>
              <a:buChar char="•"/>
            </a:pPr>
            <a:r>
              <a:rPr lang="en-US" sz="1600" b="1" i="0" dirty="0" err="1">
                <a:solidFill>
                  <a:srgbClr val="404040"/>
                </a:solidFill>
                <a:effectLst/>
                <a:latin typeface="+mj-lt"/>
              </a:rPr>
              <a:t>etcd</a:t>
            </a:r>
            <a:r>
              <a:rPr lang="en-US" sz="1600" b="0" i="0" dirty="0">
                <a:solidFill>
                  <a:srgbClr val="404040"/>
                </a:solidFill>
                <a:effectLst/>
                <a:latin typeface="+mj-lt"/>
              </a:rPr>
              <a:t>: the key-value store for cluster data.</a:t>
            </a:r>
          </a:p>
          <a:p>
            <a:pPr marL="228600" indent="-228600" algn="l">
              <a:buFont typeface="Arial" panose="020B0604020202020204" pitchFamily="34" charset="0"/>
              <a:buChar char="•"/>
            </a:pPr>
            <a:r>
              <a:rPr lang="en-US" sz="1600" b="1" i="0" dirty="0" err="1">
                <a:solidFill>
                  <a:srgbClr val="404040"/>
                </a:solidFill>
                <a:effectLst/>
                <a:latin typeface="+mj-lt"/>
              </a:rPr>
              <a:t>kube</a:t>
            </a:r>
            <a:r>
              <a:rPr lang="en-US" sz="1600" b="1" i="0" dirty="0">
                <a:solidFill>
                  <a:srgbClr val="404040"/>
                </a:solidFill>
                <a:effectLst/>
                <a:latin typeface="+mj-lt"/>
              </a:rPr>
              <a:t>-controller-manager</a:t>
            </a:r>
            <a:r>
              <a:rPr lang="en-US" sz="1600" dirty="0">
                <a:solidFill>
                  <a:srgbClr val="404040"/>
                </a:solidFill>
                <a:latin typeface="+mj-lt"/>
              </a:rPr>
              <a:t>:</a:t>
            </a:r>
            <a:r>
              <a:rPr lang="en-US" sz="1600" b="0" i="0" dirty="0">
                <a:solidFill>
                  <a:srgbClr val="404040"/>
                </a:solidFill>
                <a:effectLst/>
                <a:latin typeface="+mj-lt"/>
              </a:rPr>
              <a:t> the component that runs controller processes, such as the node controller for node monitoring, the job controller that manages Kubernetes jobs, token controllers, etc.</a:t>
            </a:r>
          </a:p>
          <a:p>
            <a:pPr marL="228600" indent="-228600" algn="l">
              <a:buFont typeface="Arial" panose="020B0604020202020204" pitchFamily="34" charset="0"/>
              <a:buChar char="•"/>
            </a:pPr>
            <a:r>
              <a:rPr lang="en-US" sz="1600" b="1" i="0" dirty="0" err="1">
                <a:solidFill>
                  <a:srgbClr val="404040"/>
                </a:solidFill>
                <a:effectLst/>
                <a:latin typeface="+mj-lt"/>
              </a:rPr>
              <a:t>kube</a:t>
            </a:r>
            <a:r>
              <a:rPr lang="en-US" sz="1600" b="1" i="0" dirty="0">
                <a:solidFill>
                  <a:srgbClr val="404040"/>
                </a:solidFill>
                <a:effectLst/>
                <a:latin typeface="+mj-lt"/>
              </a:rPr>
              <a:t> Scheduler</a:t>
            </a:r>
            <a:r>
              <a:rPr lang="en-US" sz="1600" dirty="0">
                <a:solidFill>
                  <a:srgbClr val="404040"/>
                </a:solidFill>
                <a:latin typeface="+mj-lt"/>
              </a:rPr>
              <a:t>:</a:t>
            </a:r>
            <a:r>
              <a:rPr lang="en-US" sz="1600" b="0" i="0" dirty="0">
                <a:solidFill>
                  <a:srgbClr val="404040"/>
                </a:solidFill>
                <a:effectLst/>
                <a:latin typeface="+mj-lt"/>
              </a:rPr>
              <a:t> the component that searches for the pods with no nodes assigned and provides them with nodes to run on.</a:t>
            </a:r>
          </a:p>
          <a:p>
            <a:pPr marL="228600" indent="-228600" algn="l">
              <a:spcBef>
                <a:spcPts val="600"/>
              </a:spcBef>
              <a:spcAft>
                <a:spcPts val="600"/>
              </a:spcAft>
            </a:pPr>
            <a:r>
              <a:rPr lang="en-US" sz="1600" b="0" i="0" dirty="0">
                <a:solidFill>
                  <a:srgbClr val="404040"/>
                </a:solidFill>
                <a:effectLst/>
                <a:latin typeface="+mj-lt"/>
              </a:rPr>
              <a:t>Each node in Kubernetes consists of:</a:t>
            </a:r>
          </a:p>
          <a:p>
            <a:pPr marL="228600" indent="-228600" algn="l">
              <a:buFont typeface="Arial" panose="020B0604020202020204" pitchFamily="34" charset="0"/>
              <a:buChar char="•"/>
            </a:pPr>
            <a:r>
              <a:rPr lang="en-US" sz="1600" b="1" i="0" dirty="0">
                <a:solidFill>
                  <a:srgbClr val="404040"/>
                </a:solidFill>
                <a:effectLst/>
                <a:latin typeface="+mj-lt"/>
              </a:rPr>
              <a:t>Container runtime</a:t>
            </a:r>
            <a:r>
              <a:rPr lang="en-US" sz="1600" b="0" i="0" dirty="0">
                <a:solidFill>
                  <a:srgbClr val="404040"/>
                </a:solidFill>
                <a:effectLst/>
                <a:latin typeface="+mj-lt"/>
              </a:rPr>
              <a:t>, the software that runs containers, such as </a:t>
            </a:r>
            <a:r>
              <a:rPr lang="en-US" sz="1600" b="0" i="0" dirty="0" err="1">
                <a:solidFill>
                  <a:srgbClr val="404040"/>
                </a:solidFill>
                <a:effectLst/>
                <a:latin typeface="+mj-lt"/>
              </a:rPr>
              <a:t>containerd</a:t>
            </a:r>
            <a:r>
              <a:rPr lang="en-US" sz="1600" b="0" i="0" dirty="0">
                <a:solidFill>
                  <a:srgbClr val="404040"/>
                </a:solidFill>
                <a:effectLst/>
                <a:latin typeface="+mj-lt"/>
              </a:rPr>
              <a:t>, CRI-O, and other Kubernetes CRI implementations.</a:t>
            </a:r>
          </a:p>
          <a:p>
            <a:pPr marL="228600" indent="-228600" algn="l">
              <a:buFont typeface="Arial" panose="020B0604020202020204" pitchFamily="34" charset="0"/>
              <a:buChar char="•"/>
            </a:pPr>
            <a:r>
              <a:rPr lang="en-US" sz="1600" b="1" i="0" dirty="0" err="1">
                <a:solidFill>
                  <a:srgbClr val="404040"/>
                </a:solidFill>
                <a:effectLst/>
                <a:latin typeface="+mj-lt"/>
              </a:rPr>
              <a:t>kubelet</a:t>
            </a:r>
            <a:r>
              <a:rPr lang="en-US" sz="1600" b="0" i="0" dirty="0">
                <a:solidFill>
                  <a:srgbClr val="404040"/>
                </a:solidFill>
                <a:effectLst/>
                <a:latin typeface="+mj-lt"/>
              </a:rPr>
              <a:t>, the agent component that ensures containers are running and functioning properly.</a:t>
            </a:r>
          </a:p>
          <a:p>
            <a:pPr marL="228600" indent="-228600" algn="l">
              <a:buFont typeface="Arial" panose="020B0604020202020204" pitchFamily="34" charset="0"/>
              <a:buChar char="•"/>
            </a:pPr>
            <a:r>
              <a:rPr lang="en-US" sz="1600" b="1" i="0" dirty="0" err="1">
                <a:solidFill>
                  <a:srgbClr val="404040"/>
                </a:solidFill>
                <a:effectLst/>
                <a:latin typeface="+mj-lt"/>
              </a:rPr>
              <a:t>kube</a:t>
            </a:r>
            <a:r>
              <a:rPr lang="en-US" sz="1600" b="1" i="0" dirty="0">
                <a:solidFill>
                  <a:srgbClr val="404040"/>
                </a:solidFill>
                <a:effectLst/>
                <a:latin typeface="+mj-lt"/>
              </a:rPr>
              <a:t>-proxy</a:t>
            </a:r>
            <a:r>
              <a:rPr lang="en-US" sz="1600" b="0" i="0" dirty="0">
                <a:solidFill>
                  <a:srgbClr val="404040"/>
                </a:solidFill>
                <a:effectLst/>
                <a:latin typeface="+mj-lt"/>
              </a:rPr>
              <a:t>, the network proxy element monitoring and maintaining network rules on the node.</a:t>
            </a:r>
          </a:p>
        </p:txBody>
      </p:sp>
    </p:spTree>
    <p:extLst>
      <p:ext uri="{BB962C8B-B14F-4D97-AF65-F5344CB8AC3E}">
        <p14:creationId xmlns:p14="http://schemas.microsoft.com/office/powerpoint/2010/main" val="1421768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3"/>
                </a:solidFill>
              </a:rPr>
              <a:t>Container Images</a:t>
            </a:r>
            <a:endParaRPr lang="en-US" sz="4001" dirty="0">
              <a:solidFill>
                <a:schemeClr val="accent3"/>
              </a:solidFill>
            </a:endParaRPr>
          </a:p>
        </p:txBody>
      </p:sp>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brightnessContrast contrast="40000"/>
                    </a14:imgEffect>
                  </a14:imgLayer>
                </a14:imgProps>
              </a:ext>
            </a:extLst>
          </a:blip>
          <a:stretch>
            <a:fillRect/>
          </a:stretch>
        </p:blipFill>
        <p:spPr>
          <a:xfrm>
            <a:off x="7056438" y="2496456"/>
            <a:ext cx="5380038" cy="4484876"/>
          </a:xfrm>
          <a:prstGeom prst="rect">
            <a:avLst/>
          </a:prstGeom>
        </p:spPr>
      </p:pic>
      <p:sp>
        <p:nvSpPr>
          <p:cNvPr id="6" name="Text Placeholder 2"/>
          <p:cNvSpPr>
            <a:spLocks noGrp="1"/>
          </p:cNvSpPr>
          <p:nvPr>
            <p:ph type="body" sz="quarter" idx="10"/>
          </p:nvPr>
        </p:nvSpPr>
        <p:spPr>
          <a:xfrm>
            <a:off x="274638" y="1399640"/>
            <a:ext cx="6629399" cy="4801152"/>
          </a:xfrm>
        </p:spPr>
        <p:txBody>
          <a:bodyPr vert="horz" wrap="square" lIns="146303" tIns="91441" rIns="146303" bIns="91441" rtlCol="0" anchor="t">
            <a:noAutofit/>
          </a:bodyPr>
          <a:lstStyle/>
          <a:p>
            <a:pPr marL="349194" indent="-349194" algn="just" defTabSz="932453">
              <a:spcBef>
                <a:spcPts val="1200"/>
              </a:spcBef>
              <a:spcAft>
                <a:spcPts val="1200"/>
              </a:spcAft>
              <a:defRPr/>
            </a:pPr>
            <a:r>
              <a:rPr lang="en-US" sz="2400" dirty="0"/>
              <a:t>A Docker image is built up from a series of layers. </a:t>
            </a:r>
            <a:endParaRPr lang="en-US" sz="2400" dirty="0">
              <a:cs typeface="Segoe UI Light"/>
            </a:endParaRPr>
          </a:p>
          <a:p>
            <a:pPr marL="349194" indent="-349194" algn="just" defTabSz="932453">
              <a:spcBef>
                <a:spcPts val="1200"/>
              </a:spcBef>
              <a:spcAft>
                <a:spcPts val="1200"/>
              </a:spcAft>
              <a:defRPr/>
            </a:pPr>
            <a:r>
              <a:rPr lang="en-US" sz="2400" dirty="0"/>
              <a:t>Base platform OS image is provided by vendors like Microsoft for Windows OS image, Canonical for Ubuntu image etc.</a:t>
            </a:r>
            <a:endParaRPr lang="en-US" sz="2400" dirty="0">
              <a:cs typeface="Segoe UI Light"/>
            </a:endParaRPr>
          </a:p>
          <a:p>
            <a:pPr marL="349194" indent="-349194" algn="just" defTabSz="932453">
              <a:spcBef>
                <a:spcPts val="1200"/>
              </a:spcBef>
              <a:spcAft>
                <a:spcPts val="1200"/>
              </a:spcAft>
              <a:defRPr/>
            </a:pPr>
            <a:r>
              <a:rPr lang="en-US" sz="2400" dirty="0"/>
              <a:t>Each layer represents an instruction in the image’s Dockerfile. </a:t>
            </a:r>
            <a:endParaRPr lang="en-US" sz="2400" dirty="0">
              <a:cs typeface="Segoe UI Light"/>
            </a:endParaRPr>
          </a:p>
          <a:p>
            <a:pPr marL="349194" indent="-349194" algn="just" defTabSz="932453">
              <a:spcBef>
                <a:spcPts val="1200"/>
              </a:spcBef>
              <a:spcAft>
                <a:spcPts val="1200"/>
              </a:spcAft>
              <a:defRPr/>
            </a:pPr>
            <a:r>
              <a:rPr lang="en-US" sz="2400" dirty="0"/>
              <a:t>Each layer except the last one is read-only.</a:t>
            </a:r>
          </a:p>
          <a:p>
            <a:pPr marL="349194" indent="-349194" algn="just" defTabSz="932453">
              <a:spcBef>
                <a:spcPts val="1200"/>
              </a:spcBef>
              <a:spcAft>
                <a:spcPts val="1200"/>
              </a:spcAft>
              <a:defRPr/>
            </a:pPr>
            <a:r>
              <a:rPr lang="en-US" sz="2400" dirty="0"/>
              <a:t>These images get published to </a:t>
            </a:r>
            <a:r>
              <a:rPr lang="en-US" sz="2400" dirty="0" err="1"/>
              <a:t>DockerHub</a:t>
            </a:r>
            <a:r>
              <a:rPr lang="en-US" sz="2400" dirty="0"/>
              <a:t> or Azure Container Registry (ACR).</a:t>
            </a:r>
            <a:endParaRPr lang="en-US" sz="2400" dirty="0">
              <a:cs typeface="Segoe UI Light"/>
            </a:endParaRPr>
          </a:p>
          <a:p>
            <a:pPr marL="0" indent="0" algn="just" defTabSz="932453">
              <a:spcBef>
                <a:spcPts val="1200"/>
              </a:spcBef>
              <a:spcAft>
                <a:spcPts val="1200"/>
              </a:spcAft>
              <a:buNone/>
              <a:defRPr/>
            </a:pPr>
            <a:endParaRPr lang="en-US" sz="2000" kern="0" dirty="0"/>
          </a:p>
        </p:txBody>
      </p:sp>
    </p:spTree>
    <p:extLst>
      <p:ext uri="{BB962C8B-B14F-4D97-AF65-F5344CB8AC3E}">
        <p14:creationId xmlns:p14="http://schemas.microsoft.com/office/powerpoint/2010/main" val="1569369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9" y="1207998"/>
            <a:ext cx="6044030" cy="2991588"/>
          </a:xfrm>
        </p:spPr>
        <p:txBody>
          <a:bodyPr/>
          <a:lstStyle/>
          <a:p>
            <a:pPr marL="230188" indent="-230188" algn="just" defTabSz="932453">
              <a:defRPr/>
            </a:pPr>
            <a:r>
              <a:rPr lang="en-US" sz="2400" dirty="0">
                <a:solidFill>
                  <a:schemeClr val="tx1"/>
                </a:solidFill>
              </a:rPr>
              <a:t>A Tag name is a string value that you can use to distinguish versions of your Docker images so you can preserve older copies or variants of a primary build.</a:t>
            </a:r>
          </a:p>
          <a:p>
            <a:pPr marL="230188" indent="-230188"/>
            <a:r>
              <a:rPr lang="en-US" sz="2400" dirty="0">
                <a:solidFill>
                  <a:schemeClr val="tx1"/>
                </a:solidFill>
              </a:rPr>
              <a:t>You can group your images together using names and tags (if you  don’t provide any tag default value of latest is assumed)</a:t>
            </a:r>
          </a:p>
          <a:p>
            <a:pPr marL="349670" indent="-349670" algn="just" defTabSz="932453">
              <a:defRPr/>
            </a:pPr>
            <a:endParaRPr lang="en-US" sz="2400" kern="0" dirty="0"/>
          </a:p>
        </p:txBody>
      </p:sp>
      <p:sp>
        <p:nvSpPr>
          <p:cNvPr id="2" name="Title 1"/>
          <p:cNvSpPr>
            <a:spLocks noGrp="1"/>
          </p:cNvSpPr>
          <p:nvPr>
            <p:ph type="title"/>
          </p:nvPr>
        </p:nvSpPr>
        <p:spPr/>
        <p:txBody>
          <a:bodyPr/>
          <a:lstStyle/>
          <a:p>
            <a:r>
              <a:rPr lang="en-US" dirty="0">
                <a:solidFill>
                  <a:schemeClr val="accent3"/>
                </a:solidFill>
              </a:rPr>
              <a:t>Image Tags</a:t>
            </a:r>
            <a:endParaRPr lang="en-US" sz="4001" dirty="0">
              <a:solidFill>
                <a:schemeClr val="accent3"/>
              </a:solidFill>
            </a:endParaRPr>
          </a:p>
        </p:txBody>
      </p:sp>
      <p:pic>
        <p:nvPicPr>
          <p:cNvPr id="11" name="Picture 10">
            <a:extLst>
              <a:ext uri="{FF2B5EF4-FFF2-40B4-BE49-F238E27FC236}">
                <a16:creationId xmlns:a16="http://schemas.microsoft.com/office/drawing/2014/main" id="{26A12EFB-2600-44EA-A589-471AC9EBF717}"/>
              </a:ext>
            </a:extLst>
          </p:cNvPr>
          <p:cNvPicPr>
            <a:picLocks noChangeAspect="1"/>
          </p:cNvPicPr>
          <p:nvPr/>
        </p:nvPicPr>
        <p:blipFill>
          <a:blip r:embed="rId3"/>
          <a:stretch>
            <a:fillRect/>
          </a:stretch>
        </p:blipFill>
        <p:spPr>
          <a:xfrm>
            <a:off x="6484982" y="589424"/>
            <a:ext cx="5402214" cy="5665290"/>
          </a:xfrm>
          <a:prstGeom prst="rect">
            <a:avLst/>
          </a:prstGeom>
          <a:ln>
            <a:solidFill>
              <a:schemeClr val="accent1"/>
            </a:solidFill>
          </a:ln>
        </p:spPr>
      </p:pic>
    </p:spTree>
    <p:extLst>
      <p:ext uri="{BB962C8B-B14F-4D97-AF65-F5344CB8AC3E}">
        <p14:creationId xmlns:p14="http://schemas.microsoft.com/office/powerpoint/2010/main" val="452968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solidFill>
                  <a:schemeClr val="accent3"/>
                </a:solidFill>
              </a:rPr>
              <a:t>Container Registry </a:t>
            </a:r>
          </a:p>
        </p:txBody>
      </p:sp>
      <p:sp>
        <p:nvSpPr>
          <p:cNvPr id="4" name="Text Placeholder 3"/>
          <p:cNvSpPr>
            <a:spLocks noGrp="1"/>
          </p:cNvSpPr>
          <p:nvPr>
            <p:ph type="body" sz="quarter" idx="10"/>
          </p:nvPr>
        </p:nvSpPr>
        <p:spPr>
          <a:xfrm>
            <a:off x="261040" y="1262065"/>
            <a:ext cx="6576640" cy="5262981"/>
          </a:xfrm>
        </p:spPr>
        <p:txBody>
          <a:bodyPr vert="horz" wrap="square" lIns="146303" tIns="91441" rIns="146303" bIns="91441" rtlCol="0" anchor="t">
            <a:spAutoFit/>
          </a:bodyPr>
          <a:lstStyle/>
          <a:p>
            <a:pPr>
              <a:lnSpc>
                <a:spcPct val="100000"/>
              </a:lnSpc>
              <a:spcBef>
                <a:spcPts val="600"/>
              </a:spcBef>
              <a:spcAft>
                <a:spcPts val="1200"/>
              </a:spcAft>
            </a:pPr>
            <a:r>
              <a:rPr lang="en-US" sz="2800" dirty="0"/>
              <a:t>Stores docker images</a:t>
            </a:r>
          </a:p>
          <a:p>
            <a:pPr>
              <a:lnSpc>
                <a:spcPct val="100000"/>
              </a:lnSpc>
              <a:spcBef>
                <a:spcPts val="600"/>
              </a:spcBef>
              <a:spcAft>
                <a:spcPts val="1200"/>
              </a:spcAft>
            </a:pPr>
            <a:r>
              <a:rPr lang="en-US" sz="2800" dirty="0"/>
              <a:t>Searchable</a:t>
            </a:r>
            <a:endParaRPr lang="en-US" sz="2800" dirty="0">
              <a:cs typeface="Segoe UI Light"/>
            </a:endParaRPr>
          </a:p>
          <a:p>
            <a:pPr>
              <a:lnSpc>
                <a:spcPct val="100000"/>
              </a:lnSpc>
              <a:spcBef>
                <a:spcPts val="600"/>
              </a:spcBef>
              <a:spcAft>
                <a:spcPts val="1200"/>
              </a:spcAft>
            </a:pPr>
            <a:r>
              <a:rPr lang="en-US" sz="2800" dirty="0"/>
              <a:t>Public Registry – hub.docker.com</a:t>
            </a:r>
          </a:p>
          <a:p>
            <a:pPr marL="685800" lvl="1" indent="-342900">
              <a:lnSpc>
                <a:spcPct val="100000"/>
              </a:lnSpc>
              <a:spcBef>
                <a:spcPts val="600"/>
              </a:spcBef>
              <a:spcAft>
                <a:spcPts val="1200"/>
              </a:spcAft>
              <a:buSzPct val="75000"/>
              <a:buFont typeface="Wingdings" panose="05000000000000000000" pitchFamily="2" charset="2"/>
              <a:buChar char="Ø"/>
            </a:pPr>
            <a:r>
              <a:rPr lang="en-US" dirty="0">
                <a:latin typeface="+mj-lt"/>
              </a:rPr>
              <a:t>Docker Registry is open-source under the permissive Apache License</a:t>
            </a:r>
          </a:p>
          <a:p>
            <a:pPr>
              <a:lnSpc>
                <a:spcPct val="100000"/>
              </a:lnSpc>
              <a:spcBef>
                <a:spcPts val="600"/>
              </a:spcBef>
              <a:spcAft>
                <a:spcPts val="1200"/>
              </a:spcAft>
            </a:pPr>
            <a:r>
              <a:rPr lang="en-US" sz="2800" dirty="0"/>
              <a:t>Private Registries – Instanced for you.</a:t>
            </a:r>
          </a:p>
          <a:p>
            <a:pPr marL="685800" lvl="1" indent="-342900">
              <a:lnSpc>
                <a:spcPct val="100000"/>
              </a:lnSpc>
              <a:spcBef>
                <a:spcPts val="600"/>
              </a:spcBef>
              <a:spcAft>
                <a:spcPts val="1200"/>
              </a:spcAft>
              <a:buSzPct val="75000"/>
              <a:buFont typeface="Wingdings" panose="05000000000000000000" pitchFamily="2" charset="2"/>
              <a:buChar char="Ø"/>
            </a:pPr>
            <a:r>
              <a:rPr lang="en-US" dirty="0">
                <a:latin typeface="+mj-lt"/>
              </a:rPr>
              <a:t>Example: Azure Container Registry </a:t>
            </a:r>
            <a:endParaRPr lang="en-US" dirty="0">
              <a:latin typeface="+mj-lt"/>
              <a:cs typeface="Segoe UI Light"/>
            </a:endParaRPr>
          </a:p>
          <a:p>
            <a:pPr>
              <a:lnSpc>
                <a:spcPct val="100000"/>
              </a:lnSpc>
              <a:spcBef>
                <a:spcPts val="600"/>
              </a:spcBef>
              <a:spcAft>
                <a:spcPts val="1200"/>
              </a:spcAft>
            </a:pPr>
            <a:r>
              <a:rPr lang="en-US" sz="2800" dirty="0"/>
              <a:t>Automatic deployment for scaling out an app </a:t>
            </a:r>
            <a:endParaRPr lang="en-US" sz="2800" dirty="0">
              <a:cs typeface="Segoe UI Light"/>
            </a:endParaRPr>
          </a:p>
        </p:txBody>
      </p:sp>
      <p:pic>
        <p:nvPicPr>
          <p:cNvPr id="3" name="Picture 2">
            <a:extLst>
              <a:ext uri="{FF2B5EF4-FFF2-40B4-BE49-F238E27FC236}">
                <a16:creationId xmlns:a16="http://schemas.microsoft.com/office/drawing/2014/main" id="{EA3E4CA8-1123-44AC-92F3-12EC4F4C80F8}"/>
              </a:ext>
            </a:extLst>
          </p:cNvPr>
          <p:cNvPicPr>
            <a:picLocks noChangeAspect="1"/>
          </p:cNvPicPr>
          <p:nvPr/>
        </p:nvPicPr>
        <p:blipFill>
          <a:blip r:embed="rId3"/>
          <a:stretch>
            <a:fillRect/>
          </a:stretch>
        </p:blipFill>
        <p:spPr>
          <a:xfrm>
            <a:off x="6736190" y="1143723"/>
            <a:ext cx="5135770" cy="5141148"/>
          </a:xfrm>
          <a:prstGeom prst="rect">
            <a:avLst/>
          </a:prstGeom>
          <a:ln>
            <a:solidFill>
              <a:schemeClr val="accent1"/>
            </a:solidFill>
          </a:ln>
        </p:spPr>
      </p:pic>
    </p:spTree>
    <p:extLst>
      <p:ext uri="{BB962C8B-B14F-4D97-AF65-F5344CB8AC3E}">
        <p14:creationId xmlns:p14="http://schemas.microsoft.com/office/powerpoint/2010/main" val="54040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83957E-F060-4856-8FF7-361888EDAD3F}"/>
              </a:ext>
            </a:extLst>
          </p:cNvPr>
          <p:cNvSpPr>
            <a:spLocks noGrp="1"/>
          </p:cNvSpPr>
          <p:nvPr>
            <p:ph type="title"/>
          </p:nvPr>
        </p:nvSpPr>
        <p:spPr>
          <a:xfrm>
            <a:off x="274640" y="1098762"/>
            <a:ext cx="6360530" cy="5067798"/>
          </a:xfrm>
        </p:spPr>
        <p:txBody>
          <a:bodyPr/>
          <a:lstStyle/>
          <a:p>
            <a:pPr>
              <a:lnSpc>
                <a:spcPts val="3500"/>
              </a:lnSpc>
            </a:pPr>
            <a:r>
              <a:rPr lang="en-US" sz="2800" b="1" dirty="0"/>
              <a:t>Day 1</a:t>
            </a:r>
            <a:br>
              <a:rPr lang="en-US" sz="2400" b="1" dirty="0"/>
            </a:br>
            <a:r>
              <a:rPr lang="en-US" sz="2000" b="1" dirty="0">
                <a:solidFill>
                  <a:schemeClr val="accent3"/>
                </a:solidFill>
              </a:rPr>
              <a:t>Module 1:</a:t>
            </a:r>
            <a:r>
              <a:rPr lang="en-US" sz="2000" b="1" dirty="0">
                <a:solidFill>
                  <a:schemeClr val="accent3"/>
                </a:solidFill>
                <a:ea typeface="Times New Roman" panose="02020603050405020304" pitchFamily="18" charset="0"/>
                <a:cs typeface="Times New Roman" panose="02020603050405020304" pitchFamily="18" charset="0"/>
              </a:rPr>
              <a:t> </a:t>
            </a:r>
            <a:r>
              <a:rPr lang="en-US" sz="2000" b="1" dirty="0">
                <a:solidFill>
                  <a:schemeClr val="accent3"/>
                </a:solidFill>
              </a:rPr>
              <a:t>Introduction to Containers</a:t>
            </a:r>
            <a:br>
              <a:rPr lang="en-US" sz="2000" b="1" dirty="0">
                <a:solidFill>
                  <a:schemeClr val="accent3"/>
                </a:solidFill>
              </a:rPr>
            </a:br>
            <a:r>
              <a:rPr lang="en-US" sz="2000" b="1" dirty="0"/>
              <a:t>Module 2:</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Assessing the App and Environment for Containers</a:t>
            </a:r>
            <a:br>
              <a:rPr lang="en-US" sz="2000" dirty="0"/>
            </a:br>
            <a:r>
              <a:rPr lang="en-US" sz="2000" b="1" dirty="0"/>
              <a:t>Module 3:</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Building and testing a container locally</a:t>
            </a:r>
            <a:br>
              <a:rPr lang="en-US" sz="2000" dirty="0"/>
            </a:br>
            <a:br>
              <a:rPr lang="en-US" sz="2000" dirty="0"/>
            </a:br>
            <a:r>
              <a:rPr lang="en-US" sz="2800" b="1" dirty="0"/>
              <a:t>Day 2</a:t>
            </a:r>
            <a:br>
              <a:rPr lang="en-US" sz="2400" b="1" dirty="0">
                <a:solidFill>
                  <a:srgbClr val="000000"/>
                </a:solidFill>
                <a:cs typeface="Times New Roman" panose="02020603050405020304" pitchFamily="18" charset="0"/>
              </a:rPr>
            </a:br>
            <a:r>
              <a:rPr lang="en-US" sz="2000" b="1" dirty="0"/>
              <a:t>Module 4:</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Preparing for AKS Deployment</a:t>
            </a:r>
            <a:br>
              <a:rPr lang="en-US" sz="2400" dirty="0"/>
            </a:br>
            <a:br>
              <a:rPr lang="en-US" sz="2400" dirty="0"/>
            </a:br>
            <a:r>
              <a:rPr lang="en-US" sz="2800" b="1" dirty="0"/>
              <a:t>Day 3</a:t>
            </a:r>
            <a:br>
              <a:rPr lang="en-US" sz="2400" b="1" dirty="0"/>
            </a:br>
            <a:r>
              <a:rPr lang="en-US" sz="2000" b="1" dirty="0"/>
              <a:t>Module 5:</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Deploying the Application to AKS</a:t>
            </a:r>
            <a:br>
              <a:rPr lang="en-US" sz="2000" dirty="0"/>
            </a:br>
            <a:r>
              <a:rPr lang="en-US" sz="2000" b="1" dirty="0"/>
              <a:t>Module 6:</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Best Practices and Tips</a:t>
            </a:r>
          </a:p>
        </p:txBody>
      </p:sp>
      <p:sp>
        <p:nvSpPr>
          <p:cNvPr id="8" name="Title 3">
            <a:extLst>
              <a:ext uri="{FF2B5EF4-FFF2-40B4-BE49-F238E27FC236}">
                <a16:creationId xmlns:a16="http://schemas.microsoft.com/office/drawing/2014/main" id="{216EF961-8DC2-4694-9929-CDBCF35F064A}"/>
              </a:ext>
            </a:extLst>
          </p:cNvPr>
          <p:cNvSpPr txBox="1">
            <a:spLocks/>
          </p:cNvSpPr>
          <p:nvPr/>
        </p:nvSpPr>
        <p:spPr>
          <a:xfrm>
            <a:off x="274640" y="0"/>
            <a:ext cx="5801305" cy="1098762"/>
          </a:xfrm>
          <a:prstGeom prst="rect">
            <a:avLst/>
          </a:prstGeom>
        </p:spPr>
        <p:txBody>
          <a:bodyPr vert="horz" wrap="square" lIns="146304" tIns="91440" rIns="146304" bIns="91440" rtlCol="0" anchor="t">
            <a:spAutoFit/>
          </a:bodyPr>
          <a:lstStyle>
            <a:lvl1pPr algn="l" defTabSz="932597" rtl="0" eaLnBrk="1" latinLnBrk="0" hangingPunct="1">
              <a:lnSpc>
                <a:spcPct val="90000"/>
              </a:lnSpc>
              <a:spcBef>
                <a:spcPct val="0"/>
              </a:spcBef>
              <a:buNone/>
              <a:defRPr lang="en-US" sz="6600" b="0" kern="1200" cap="none" spc="-101"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97" rtl="0" eaLnBrk="1" fontAlgn="auto" latinLnBrk="0" hangingPunct="1">
              <a:lnSpc>
                <a:spcPct val="90000"/>
              </a:lnSpc>
              <a:spcBef>
                <a:spcPct val="0"/>
              </a:spcBef>
              <a:spcAft>
                <a:spcPts val="0"/>
              </a:spcAft>
              <a:buClrTx/>
              <a:buSzTx/>
              <a:buFontTx/>
              <a:buNone/>
              <a:tabLst/>
              <a:defRPr/>
            </a:pPr>
            <a:r>
              <a:rPr kumimoji="0" lang="en-US" sz="6600" i="0" u="none" strike="noStrike" kern="1200" cap="none" spc="-101" normalizeH="0" baseline="0" noProof="0" dirty="0">
                <a:ln w="3175">
                  <a:noFill/>
                </a:ln>
                <a:gradFill>
                  <a:gsLst>
                    <a:gs pos="1250">
                      <a:srgbClr val="505050"/>
                    </a:gs>
                    <a:gs pos="100000">
                      <a:srgbClr val="505050"/>
                    </a:gs>
                  </a:gsLst>
                  <a:lin ang="5400000" scaled="0"/>
                </a:gradFill>
                <a:effectLst/>
                <a:uLnTx/>
                <a:uFillTx/>
                <a:latin typeface="Segoe UI Light"/>
                <a:ea typeface="+mn-ea"/>
                <a:cs typeface="Segoe UI" pitchFamily="34" charset="0"/>
              </a:rPr>
              <a:t>Agenda</a:t>
            </a:r>
          </a:p>
        </p:txBody>
      </p:sp>
      <p:pic>
        <p:nvPicPr>
          <p:cNvPr id="6" name="Picture Placeholder 5" descr="A group of people in a room&#10;&#10;Description automatically generated">
            <a:extLst>
              <a:ext uri="{FF2B5EF4-FFF2-40B4-BE49-F238E27FC236}">
                <a16:creationId xmlns:a16="http://schemas.microsoft.com/office/drawing/2014/main" id="{D99596EA-7FC3-4724-8866-A83C2206B2E3}"/>
              </a:ext>
            </a:extLst>
          </p:cNvPr>
          <p:cNvPicPr>
            <a:picLocks noGrp="1" noChangeAspect="1"/>
          </p:cNvPicPr>
          <p:nvPr>
            <p:ph type="pic" sz="quarter" idx="10"/>
          </p:nvPr>
        </p:nvPicPr>
        <p:blipFill>
          <a:blip r:embed="rId3"/>
          <a:srcRect l="20367" r="20367"/>
          <a:stretch>
            <a:fillRect/>
          </a:stretch>
        </p:blipFill>
        <p:spPr>
          <a:xfrm>
            <a:off x="6635170" y="3"/>
            <a:ext cx="5801305" cy="6992587"/>
          </a:xfrm>
        </p:spPr>
      </p:pic>
    </p:spTree>
    <p:extLst>
      <p:ext uri="{BB962C8B-B14F-4D97-AF65-F5344CB8AC3E}">
        <p14:creationId xmlns:p14="http://schemas.microsoft.com/office/powerpoint/2010/main" val="218878662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1"/>
              <a:t>Module 1 - Introduction to Containers</a:t>
            </a:r>
            <a:br>
              <a:rPr lang="en-US" sz="4001"/>
            </a:br>
            <a:br>
              <a:rPr lang="en-US" sz="4001"/>
            </a:br>
            <a:endParaRPr lang="en-US" sz="3200" i="1"/>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394166"/>
            <a:ext cx="11887201" cy="3877987"/>
          </a:xfrm>
        </p:spPr>
        <p:txBody>
          <a:bodyPr vert="horz" wrap="square" lIns="146303" tIns="91441" rIns="146303" bIns="91441" rtlCol="0" anchor="t">
            <a:spAutoFit/>
          </a:bodyPr>
          <a:lstStyle/>
          <a:p>
            <a:pPr marL="342265" indent="-342265">
              <a:lnSpc>
                <a:spcPct val="100000"/>
              </a:lnSpc>
              <a:spcBef>
                <a:spcPts val="1200"/>
              </a:spcBef>
              <a:spcAft>
                <a:spcPts val="600"/>
              </a:spcAft>
            </a:pPr>
            <a:r>
              <a:rPr lang="en-US" dirty="0"/>
              <a:t>Understand the benefits of containers</a:t>
            </a:r>
          </a:p>
          <a:p>
            <a:pPr marL="342265" indent="-342265">
              <a:lnSpc>
                <a:spcPct val="100000"/>
              </a:lnSpc>
              <a:spcBef>
                <a:spcPts val="1200"/>
              </a:spcBef>
              <a:spcAft>
                <a:spcPts val="600"/>
              </a:spcAft>
            </a:pPr>
            <a:r>
              <a:rPr lang="en-US" dirty="0"/>
              <a:t>Learn what containers are</a:t>
            </a:r>
          </a:p>
          <a:p>
            <a:pPr marL="342265" indent="-342265">
              <a:lnSpc>
                <a:spcPct val="100000"/>
              </a:lnSpc>
              <a:spcBef>
                <a:spcPts val="1200"/>
              </a:spcBef>
              <a:spcAft>
                <a:spcPts val="600"/>
              </a:spcAft>
            </a:pPr>
            <a:r>
              <a:rPr lang="en-US" dirty="0"/>
              <a:t>Understand how container hosts run containers</a:t>
            </a:r>
          </a:p>
          <a:p>
            <a:pPr marL="342265" indent="-342265">
              <a:lnSpc>
                <a:spcPct val="100000"/>
              </a:lnSpc>
              <a:spcBef>
                <a:spcPts val="1200"/>
              </a:spcBef>
              <a:spcAft>
                <a:spcPts val="600"/>
              </a:spcAft>
            </a:pPr>
            <a:r>
              <a:rPr lang="en-US" dirty="0"/>
              <a:t>Understand how container images relate to containers</a:t>
            </a:r>
          </a:p>
          <a:p>
            <a:pPr marL="342265" indent="-342265">
              <a:lnSpc>
                <a:spcPct val="100000"/>
              </a:lnSpc>
              <a:spcBef>
                <a:spcPts val="1200"/>
              </a:spcBef>
              <a:spcAft>
                <a:spcPts val="600"/>
              </a:spcAft>
            </a:pPr>
            <a:r>
              <a:rPr lang="en-US" dirty="0"/>
              <a:t>Understand container registries</a:t>
            </a:r>
          </a:p>
        </p:txBody>
      </p:sp>
      <p:sp>
        <p:nvSpPr>
          <p:cNvPr id="2" name="Title 1"/>
          <p:cNvSpPr>
            <a:spLocks noGrp="1"/>
          </p:cNvSpPr>
          <p:nvPr>
            <p:ph type="title"/>
          </p:nvPr>
        </p:nvSpPr>
        <p:spPr/>
        <p:txBody>
          <a:bodyPr/>
          <a:lstStyle/>
          <a:p>
            <a:r>
              <a:rPr lang="en-US" dirty="0">
                <a:solidFill>
                  <a:schemeClr val="accent3"/>
                </a:solidFill>
              </a:rPr>
              <a:t>Module 1: Objectives</a:t>
            </a:r>
            <a:endParaRPr lang="en-US" sz="4001" dirty="0">
              <a:solidFill>
                <a:schemeClr val="accent3"/>
              </a:solidFill>
            </a:endParaRPr>
          </a:p>
        </p:txBody>
      </p:sp>
    </p:spTree>
    <p:extLst>
      <p:ext uri="{BB962C8B-B14F-4D97-AF65-F5344CB8AC3E}">
        <p14:creationId xmlns:p14="http://schemas.microsoft.com/office/powerpoint/2010/main" val="3581938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3"/>
                </a:solidFill>
              </a:rPr>
              <a:t>Why Containers?</a:t>
            </a:r>
          </a:p>
        </p:txBody>
      </p:sp>
      <p:sp>
        <p:nvSpPr>
          <p:cNvPr id="4" name="Text Placeholder 3"/>
          <p:cNvSpPr>
            <a:spLocks noGrp="1"/>
          </p:cNvSpPr>
          <p:nvPr>
            <p:ph type="body" sz="quarter" idx="10"/>
          </p:nvPr>
        </p:nvSpPr>
        <p:spPr>
          <a:xfrm>
            <a:off x="304909" y="1630171"/>
            <a:ext cx="10415227" cy="3619452"/>
          </a:xfrm>
        </p:spPr>
        <p:txBody>
          <a:bodyPr vert="horz" wrap="square" lIns="146303" tIns="91441" rIns="146303" bIns="91441" rtlCol="0" anchor="t">
            <a:spAutoFit/>
          </a:bodyPr>
          <a:lstStyle/>
          <a:p>
            <a:pPr marL="342265" indent="-342265"/>
            <a:r>
              <a:rPr lang="en-US" dirty="0"/>
              <a:t>Build any app in any language using any stack (OS)</a:t>
            </a:r>
          </a:p>
          <a:p>
            <a:pPr marL="342265" indent="-342265"/>
            <a:r>
              <a:rPr lang="en-US" dirty="0"/>
              <a:t>Containerized apps can run anywhere on anything</a:t>
            </a:r>
            <a:endParaRPr lang="en-US" dirty="0">
              <a:cs typeface="Segoe UI Light"/>
            </a:endParaRPr>
          </a:p>
          <a:p>
            <a:pPr marL="342265" lvl="0" indent="-342265" fontAlgn="base"/>
            <a:r>
              <a:rPr lang="en-US" dirty="0"/>
              <a:t>No more “It works on my machine…”</a:t>
            </a:r>
            <a:endParaRPr lang="en-US" dirty="0">
              <a:cs typeface="Segoe UI Light"/>
            </a:endParaRPr>
          </a:p>
          <a:p>
            <a:pPr marL="342265" indent="-342265"/>
            <a:r>
              <a:rPr lang="en-GB" dirty="0"/>
              <a:t>No more dependency daemons so Developers and System Admins unite </a:t>
            </a:r>
            <a:endParaRPr lang="en-US" dirty="0">
              <a:cs typeface="Segoe UI Light"/>
            </a:endParaRPr>
          </a:p>
          <a:p>
            <a:pPr marL="0" indent="0">
              <a:buNone/>
            </a:pPr>
            <a:endParaRPr lang="en-US" dirty="0">
              <a:cs typeface="Segoe UI Light"/>
            </a:endParaRPr>
          </a:p>
        </p:txBody>
      </p:sp>
      <p:pic>
        <p:nvPicPr>
          <p:cNvPr id="6" name="Picture 5"/>
          <p:cNvPicPr>
            <a:picLocks noChangeAspect="1"/>
          </p:cNvPicPr>
          <p:nvPr/>
        </p:nvPicPr>
        <p:blipFill>
          <a:blip r:embed="rId3"/>
          <a:stretch>
            <a:fillRect/>
          </a:stretch>
        </p:blipFill>
        <p:spPr>
          <a:xfrm>
            <a:off x="6904042" y="4106863"/>
            <a:ext cx="5400675" cy="2409824"/>
          </a:xfrm>
          <a:prstGeom prst="rect">
            <a:avLst/>
          </a:prstGeom>
        </p:spPr>
      </p:pic>
    </p:spTree>
    <p:extLst>
      <p:ext uri="{BB962C8B-B14F-4D97-AF65-F5344CB8AC3E}">
        <p14:creationId xmlns:p14="http://schemas.microsoft.com/office/powerpoint/2010/main" val="265834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42" y="295276"/>
            <a:ext cx="11889564" cy="917575"/>
          </a:xfrm>
        </p:spPr>
        <p:txBody>
          <a:bodyPr/>
          <a:lstStyle/>
          <a:p>
            <a:r>
              <a:rPr lang="en-US" dirty="0">
                <a:solidFill>
                  <a:srgbClr val="0078D7"/>
                </a:solidFill>
              </a:rPr>
              <a:t>Container Vocabulary </a:t>
            </a:r>
          </a:p>
        </p:txBody>
      </p:sp>
      <p:sp>
        <p:nvSpPr>
          <p:cNvPr id="4" name="Text Placeholder 3"/>
          <p:cNvSpPr>
            <a:spLocks noGrp="1"/>
          </p:cNvSpPr>
          <p:nvPr>
            <p:ph type="body" sz="quarter" idx="10"/>
          </p:nvPr>
        </p:nvSpPr>
        <p:spPr>
          <a:xfrm>
            <a:off x="274642" y="1198370"/>
            <a:ext cx="11673518" cy="4862870"/>
          </a:xfrm>
        </p:spPr>
        <p:txBody>
          <a:bodyPr vert="horz" wrap="square" lIns="146304" tIns="91440" rIns="146304" bIns="91440" rtlCol="0" anchor="t">
            <a:spAutoFit/>
          </a:bodyPr>
          <a:lstStyle/>
          <a:p>
            <a:pPr marL="3112135" indent="-3112135">
              <a:lnSpc>
                <a:spcPct val="100000"/>
              </a:lnSpc>
              <a:spcBef>
                <a:spcPts val="600"/>
              </a:spcBef>
              <a:spcAft>
                <a:spcPts val="1800"/>
              </a:spcAft>
              <a:buNone/>
            </a:pPr>
            <a:r>
              <a:rPr lang="en-US" sz="2800" b="1" dirty="0"/>
              <a:t>Host</a:t>
            </a:r>
            <a:r>
              <a:rPr lang="en-US" sz="2800" dirty="0"/>
              <a:t>	A VM running a daemon (ex. Docker) to host a collection of containers</a:t>
            </a:r>
          </a:p>
          <a:p>
            <a:pPr marL="3112135" indent="-3112135">
              <a:lnSpc>
                <a:spcPct val="100000"/>
              </a:lnSpc>
              <a:spcBef>
                <a:spcPts val="600"/>
              </a:spcBef>
              <a:spcAft>
                <a:spcPts val="1800"/>
              </a:spcAft>
              <a:buNone/>
            </a:pPr>
            <a:r>
              <a:rPr lang="en-US" sz="2800" b="1" dirty="0"/>
              <a:t>Client</a:t>
            </a:r>
            <a:r>
              <a:rPr lang="en-US" sz="2800" dirty="0"/>
              <a:t>	Where container commands (ex. Azure CLI) are executed</a:t>
            </a:r>
            <a:endParaRPr lang="en-US" sz="2800" baseline="30000" dirty="0">
              <a:cs typeface="Segoe UI Light"/>
            </a:endParaRPr>
          </a:p>
          <a:p>
            <a:pPr marL="3112135" indent="-3112135">
              <a:lnSpc>
                <a:spcPct val="100000"/>
              </a:lnSpc>
              <a:spcBef>
                <a:spcPts val="600"/>
              </a:spcBef>
              <a:spcAft>
                <a:spcPts val="1800"/>
              </a:spcAft>
              <a:buNone/>
            </a:pPr>
            <a:r>
              <a:rPr lang="en-US" sz="2800" b="1" dirty="0"/>
              <a:t>Image </a:t>
            </a:r>
            <a:r>
              <a:rPr lang="en-US" sz="2800" dirty="0"/>
              <a:t>	An </a:t>
            </a:r>
            <a:r>
              <a:rPr lang="en-US" sz="2800" i="1" dirty="0"/>
              <a:t>ordered collection of filesystems (layers) </a:t>
            </a:r>
            <a:r>
              <a:rPr lang="en-US" sz="2800" dirty="0"/>
              <a:t>to be used when instancing a container (more on this later)</a:t>
            </a:r>
            <a:r>
              <a:rPr lang="en-US" sz="2800" baseline="30000" dirty="0"/>
              <a:t> </a:t>
            </a:r>
            <a:endParaRPr lang="en-US" sz="2800" baseline="30000" dirty="0">
              <a:cs typeface="Segoe UI Light"/>
            </a:endParaRPr>
          </a:p>
          <a:p>
            <a:pPr marL="3112135" indent="-3112135">
              <a:lnSpc>
                <a:spcPct val="100000"/>
              </a:lnSpc>
              <a:spcBef>
                <a:spcPts val="600"/>
              </a:spcBef>
              <a:spcAft>
                <a:spcPts val="1800"/>
              </a:spcAft>
              <a:buNone/>
            </a:pPr>
            <a:r>
              <a:rPr lang="en-US" sz="2800" b="1" dirty="0"/>
              <a:t>Container </a:t>
            </a:r>
            <a:r>
              <a:rPr lang="en-US" sz="2800" dirty="0"/>
              <a:t>	A runtime instance of a container image</a:t>
            </a:r>
            <a:endParaRPr lang="en-US" sz="2800" dirty="0">
              <a:cs typeface="Segoe UI Light"/>
            </a:endParaRPr>
          </a:p>
          <a:p>
            <a:pPr marL="3112135" indent="-3112135">
              <a:lnSpc>
                <a:spcPct val="100000"/>
              </a:lnSpc>
              <a:spcBef>
                <a:spcPts val="600"/>
              </a:spcBef>
              <a:spcAft>
                <a:spcPts val="1800"/>
              </a:spcAft>
              <a:buNone/>
            </a:pPr>
            <a:r>
              <a:rPr lang="en-US" sz="2800" b="1" dirty="0"/>
              <a:t>Registry</a:t>
            </a:r>
            <a:r>
              <a:rPr lang="en-US" sz="2800" dirty="0"/>
              <a:t>	A collection of container images</a:t>
            </a:r>
            <a:endParaRPr lang="en-US" sz="2800" dirty="0">
              <a:cs typeface="Segoe UI Light"/>
            </a:endParaRPr>
          </a:p>
        </p:txBody>
      </p:sp>
    </p:spTree>
    <p:extLst>
      <p:ext uri="{BB962C8B-B14F-4D97-AF65-F5344CB8AC3E}">
        <p14:creationId xmlns:p14="http://schemas.microsoft.com/office/powerpoint/2010/main" val="1406138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Challenges with Virtualization</a:t>
            </a:r>
            <a:endParaRPr lang="en-US" sz="4001">
              <a:solidFill>
                <a:schemeClr val="accent3"/>
              </a:solidFill>
            </a:endParaRPr>
          </a:p>
        </p:txBody>
      </p:sp>
      <p:pic>
        <p:nvPicPr>
          <p:cNvPr id="95" name="Picture 94"/>
          <p:cNvPicPr>
            <a:picLocks noChangeAspect="1"/>
          </p:cNvPicPr>
          <p:nvPr/>
        </p:nvPicPr>
        <p:blipFill>
          <a:blip r:embed="rId3"/>
          <a:stretch>
            <a:fillRect/>
          </a:stretch>
        </p:blipFill>
        <p:spPr>
          <a:xfrm>
            <a:off x="915463" y="1535556"/>
            <a:ext cx="10072742" cy="5085646"/>
          </a:xfrm>
          <a:prstGeom prst="rect">
            <a:avLst/>
          </a:prstGeom>
        </p:spPr>
      </p:pic>
      <p:pic>
        <p:nvPicPr>
          <p:cNvPr id="96" name="Picture 95"/>
          <p:cNvPicPr>
            <a:picLocks noChangeAspect="1"/>
          </p:cNvPicPr>
          <p:nvPr/>
        </p:nvPicPr>
        <p:blipFill>
          <a:blip r:embed="rId4"/>
          <a:stretch>
            <a:fillRect/>
          </a:stretch>
        </p:blipFill>
        <p:spPr>
          <a:xfrm>
            <a:off x="5951834" y="5916704"/>
            <a:ext cx="5538551" cy="817800"/>
          </a:xfrm>
          <a:prstGeom prst="rect">
            <a:avLst/>
          </a:prstGeom>
        </p:spPr>
      </p:pic>
    </p:spTree>
    <p:extLst>
      <p:ext uri="{BB962C8B-B14F-4D97-AF65-F5344CB8AC3E}">
        <p14:creationId xmlns:p14="http://schemas.microsoft.com/office/powerpoint/2010/main" val="1748244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Virtual Machines versus Containers </a:t>
            </a:r>
            <a:endParaRPr lang="en-US" sz="4001">
              <a:solidFill>
                <a:schemeClr val="accent3"/>
              </a:solidFill>
            </a:endParaRPr>
          </a:p>
        </p:txBody>
      </p:sp>
      <p:sp>
        <p:nvSpPr>
          <p:cNvPr id="5" name="Text Placeholder 8"/>
          <p:cNvSpPr txBox="1">
            <a:spLocks/>
          </p:cNvSpPr>
          <p:nvPr/>
        </p:nvSpPr>
        <p:spPr>
          <a:xfrm>
            <a:off x="274642" y="1582334"/>
            <a:ext cx="5378548" cy="619144"/>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4001"/>
              <a:t>Virtual Machine</a:t>
            </a:r>
          </a:p>
        </p:txBody>
      </p:sp>
      <p:sp>
        <p:nvSpPr>
          <p:cNvPr id="6" name="Text Placeholder 9"/>
          <p:cNvSpPr txBox="1">
            <a:spLocks/>
          </p:cNvSpPr>
          <p:nvPr/>
        </p:nvSpPr>
        <p:spPr>
          <a:xfrm>
            <a:off x="6396746" y="1582334"/>
            <a:ext cx="5378548" cy="619144"/>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4001"/>
              <a:t>Container</a:t>
            </a:r>
          </a:p>
        </p:txBody>
      </p:sp>
      <p:pic>
        <p:nvPicPr>
          <p:cNvPr id="1026" name="Picture 2" descr="For VMs, there are three base layers in the host server, from the bottom-up: infrastructure, Host Operating System and a Hypervisor and on top of all that each VM has its own OS and all necessary libraries.">
            <a:extLst>
              <a:ext uri="{FF2B5EF4-FFF2-40B4-BE49-F238E27FC236}">
                <a16:creationId xmlns:a16="http://schemas.microsoft.com/office/drawing/2014/main" id="{77966F2A-B3F0-42DC-B058-AB5F0A81F0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878" y="2436888"/>
            <a:ext cx="3619500" cy="39338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or Docker, the host server only has the infrastructure and the OS and on top of that, the container engine, that keeps container isolated but sharing the base OS services.">
            <a:extLst>
              <a:ext uri="{FF2B5EF4-FFF2-40B4-BE49-F238E27FC236}">
                <a16:creationId xmlns:a16="http://schemas.microsoft.com/office/drawing/2014/main" id="{CCA36914-2CC9-4ECB-AF6A-7D43E14FD5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77856" y="2436888"/>
            <a:ext cx="4016327" cy="3974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76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2.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1A6D54F3-F9C7-407A-9538-6F46E67083D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ign_x002d_off_x0020_status xmlns="cea7764e-6bf9-427d-be15-e74097e0a61c" xsi:nil="true"/>
    <Title_x0020_URL xmlns="cea7764e-6bf9-427d-be15-e74097e0a61c">
      <Url>https://sirona.visualstudio.com/_workitems/edit/41245</Url>
      <Description>https://sirona.visualstudio.com/_workitems/edit/41245</Description>
    </Title_x0020_URL>
    <_ip_UnifiedCompliancePolicyUIAction xmlns="http://schemas.microsoft.com/sharepoint/v3" xsi:nil="true"/>
    <Mail_x0020_Sent xmlns="cea7764e-6bf9-427d-be15-e74097e0a61c">false</Mail_x0020_Sent>
    <_Flow_SignoffStatus xmlns="cea7764e-6bf9-427d-be15-e74097e0a61c" xsi:nil="true"/>
    <Comments xmlns="cea7764e-6bf9-427d-be15-e74097e0a61c" xsi:nil="true"/>
    <_ip_UnifiedCompliancePolicyProperties xmlns="http://schemas.microsoft.com/sharepoint/v3" xsi:nil="true"/>
    <Lead_x0020_Signoff xmlns="cea7764e-6bf9-427d-be15-e74097e0a61c">false</Lead_x0020_Signoff>
    <Title_x0020_ID xmlns="cea7764e-6bf9-427d-be15-e74097e0a61c">41245</Title_x0020_ID>
    <TaxCatchAll xmlns="230e9df3-be65-4c73-a93b-d1236ebd677e" xsi:nil="true"/>
    <lcf76f155ced4ddcb4097134ff3c332f xmlns="cea7764e-6bf9-427d-be15-e74097e0a61c">
      <Terms xmlns="http://schemas.microsoft.com/office/infopath/2007/PartnerControls"/>
    </lcf76f155ced4ddcb4097134ff3c332f>
    <State xmlns="cea7764e-6bf9-427d-be15-e74097e0a61c">Open</Stat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9A62E282DDA434E979CD3E03185182E" ma:contentTypeVersion="29" ma:contentTypeDescription="Create a new document." ma:contentTypeScope="" ma:versionID="3b9a23baabac9c211cd7f98916c08c2d">
  <xsd:schema xmlns:xsd="http://www.w3.org/2001/XMLSchema" xmlns:xs="http://www.w3.org/2001/XMLSchema" xmlns:p="http://schemas.microsoft.com/office/2006/metadata/properties" xmlns:ns1="http://schemas.microsoft.com/sharepoint/v3" xmlns:ns2="cea7764e-6bf9-427d-be15-e74097e0a61c" xmlns:ns3="fb9ea31f-0ab8-44ff-80d1-5777f6d9d945" xmlns:ns4="230e9df3-be65-4c73-a93b-d1236ebd677e" targetNamespace="http://schemas.microsoft.com/office/2006/metadata/properties" ma:root="true" ma:fieldsID="6306ab35939082e3145f1fff8f33ebaa" ns1:_="" ns2:_="" ns3:_="" ns4:_="">
    <xsd:import namespace="http://schemas.microsoft.com/sharepoint/v3"/>
    <xsd:import namespace="cea7764e-6bf9-427d-be15-e74097e0a61c"/>
    <xsd:import namespace="fb9ea31f-0ab8-44ff-80d1-5777f6d9d945"/>
    <xsd:import namespace="230e9df3-be65-4c73-a93b-d1236ebd677e"/>
    <xsd:element name="properties">
      <xsd:complexType>
        <xsd:sequence>
          <xsd:element name="documentManagement">
            <xsd:complexType>
              <xsd:all>
                <xsd:element ref="ns2:Title_x0020_ID" minOccurs="0"/>
                <xsd:element ref="ns2:Title_x0020_URL" minOccurs="0"/>
                <xsd:element ref="ns2:Comments" minOccurs="0"/>
                <xsd:element ref="ns2:Sign_x002d_off_x0020_status" minOccurs="0"/>
                <xsd:element ref="ns2:Mail_x0020_Sent" minOccurs="0"/>
                <xsd:element ref="ns2:_Flow_SignoffStatus" minOccurs="0"/>
                <xsd:element ref="ns2:Lead_x0020_Signoff"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element ref="ns2:MediaServiceDateTaken" minOccurs="0"/>
                <xsd:element ref="ns2:MediaServiceLocation" minOccurs="0"/>
                <xsd:element ref="ns2:MediaLengthInSeconds" minOccurs="0"/>
                <xsd:element ref="ns2:lcf76f155ced4ddcb4097134ff3c332f" minOccurs="0"/>
                <xsd:element ref="ns4:TaxCatchAll" minOccurs="0"/>
                <xsd:element ref="ns2:St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ma:readOnly="false">
      <xsd:simpleType>
        <xsd:restriction base="dms:Note"/>
      </xsd:simpleType>
    </xsd:element>
    <xsd:element name="_ip_UnifiedCompliancePolicyUIAction" ma:index="23"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ea7764e-6bf9-427d-be15-e74097e0a61c" elementFormDefault="qualified">
    <xsd:import namespace="http://schemas.microsoft.com/office/2006/documentManagement/types"/>
    <xsd:import namespace="http://schemas.microsoft.com/office/infopath/2007/PartnerControls"/>
    <xsd:element name="Title_x0020_ID" ma:index="2" nillable="true" ma:displayName="Title ID" ma:internalName="Title_x0020_ID" ma:readOnly="false">
      <xsd:simpleType>
        <xsd:restriction base="dms:Number"/>
      </xsd:simpleType>
    </xsd:element>
    <xsd:element name="Title_x0020_URL" ma:index="3" nillable="true" ma:displayName="Title URL" ma:format="Hyperlink" ma:internalName="Title_x0020_URL"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mments" ma:index="4" nillable="true" ma:displayName="Comments" ma:internalName="Comments" ma:readOnly="false">
      <xsd:simpleType>
        <xsd:restriction base="dms:Note">
          <xsd:maxLength value="255"/>
        </xsd:restriction>
      </xsd:simpleType>
    </xsd:element>
    <xsd:element name="Sign_x002d_off_x0020_status" ma:index="5" nillable="true" ma:displayName="Sign-off status" ma:format="Dropdown" ma:internalName="Sign_x002d_off_x0020_status" ma:readOnly="false">
      <xsd:simpleType>
        <xsd:restriction base="dms:Choice">
          <xsd:enumeration value="Approve"/>
          <xsd:enumeration value="Approved with Comments"/>
          <xsd:enumeration value="Rejected with Comments"/>
        </xsd:restriction>
      </xsd:simpleType>
    </xsd:element>
    <xsd:element name="Mail_x0020_Sent" ma:index="6" nillable="true" ma:displayName="Mail Sent" ma:default="0" ma:internalName="Mail_x0020_Sent" ma:readOnly="false">
      <xsd:simpleType>
        <xsd:restriction base="dms:Boolean"/>
      </xsd:simpleType>
    </xsd:element>
    <xsd:element name="_Flow_SignoffStatus" ma:index="7" nillable="true" ma:displayName="Sign-off status" ma:internalName="Sign_x002d_off_x0020_status0" ma:readOnly="false">
      <xsd:simpleType>
        <xsd:restriction base="dms:Text"/>
      </xsd:simpleType>
    </xsd:element>
    <xsd:element name="Lead_x0020_Signoff" ma:index="8" nillable="true" ma:displayName="Lead Signoff" ma:default="0" ma:internalName="Lead_x0020_Signoff" ma:readOnly="false">
      <xsd:simpleType>
        <xsd:restriction base="dms:Boolea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hidden="true" ma:internalName="MediaServiceKeyPoints" ma:readOnly="true">
      <xsd:simpleType>
        <xsd:restriction base="dms:Note"/>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hidden="true" ma:internalName="MediaServiceOCR" ma:readOnly="true">
      <xsd:simpleType>
        <xsd:restriction base="dms:Note"/>
      </xsd:simpleType>
    </xsd:element>
    <xsd:element name="MediaServiceDateTaken" ma:index="25" nillable="true" ma:displayName="MediaServiceDateTaken" ma:hidden="true" ma:internalName="MediaServiceDateTaken" ma:readOnly="true">
      <xsd:simpleType>
        <xsd:restriction base="dms:Text"/>
      </xsd:simpleType>
    </xsd:element>
    <xsd:element name="MediaServiceLocation" ma:index="27" nillable="true" ma:displayName="Location" ma:hidden="true" ma:internalName="MediaServiceLocation" ma:readOnly="true">
      <xsd:simpleType>
        <xsd:restriction base="dms:Text"/>
      </xsd:simpleType>
    </xsd:element>
    <xsd:element name="MediaLengthInSeconds" ma:index="28" nillable="true" ma:displayName="Length (seconds)" ma:hidden="true" ma:internalName="MediaLengthInSeconds" ma:readOnly="true">
      <xsd:simpleType>
        <xsd:restriction base="dms:Unknow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State" ma:index="32" nillable="true" ma:displayName="State" ma:default="Open" ma:format="Dropdown" ma:internalName="State">
      <xsd:simpleType>
        <xsd:restriction base="dms:Choice">
          <xsd:enumeration value="Open"/>
          <xsd:enumeration value="Complete"/>
        </xsd:restriction>
      </xsd:simpleType>
    </xsd:element>
  </xsd:schema>
  <xsd:schema xmlns:xsd="http://www.w3.org/2001/XMLSchema" xmlns:xs="http://www.w3.org/2001/XMLSchema" xmlns:dms="http://schemas.microsoft.com/office/2006/documentManagement/types" xmlns:pc="http://schemas.microsoft.com/office/infopath/2007/PartnerControls" targetNamespace="fb9ea31f-0ab8-44ff-80d1-5777f6d9d945" elementFormDefault="qualified">
    <xsd:import namespace="http://schemas.microsoft.com/office/2006/documentManagement/types"/>
    <xsd:import namespace="http://schemas.microsoft.com/office/infopath/2007/PartnerControls"/>
    <xsd:element name="SharedWithUsers" ma:index="17"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31" nillable="true" ma:displayName="Taxonomy Catch All Column" ma:hidden="true" ma:list="{ae63ffbd-de59-4149-9433-57c64ddd7584}" ma:internalName="TaxCatchAll" ma:showField="CatchAllData" ma:web="fb9ea31f-0ab8-44ff-80d1-5777f6d9d94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0"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cea7764e-6bf9-427d-be15-e74097e0a61c"/>
    <ds:schemaRef ds:uri="fb9ea31f-0ab8-44ff-80d1-5777f6d9d94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 ds:uri="230e9df3-be65-4c73-a93b-d1236ebd677e"/>
  </ds:schemaRefs>
</ds:datastoreItem>
</file>

<file path=customXml/itemProps3.xml><?xml version="1.0" encoding="utf-8"?>
<ds:datastoreItem xmlns:ds="http://schemas.openxmlformats.org/officeDocument/2006/customXml" ds:itemID="{CF416923-78E3-411A-BA2C-4880DC6EFD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ea7764e-6bf9-427d-be15-e74097e0a61c"/>
    <ds:schemaRef ds:uri="fb9ea31f-0ab8-44ff-80d1-5777f6d9d94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439</TotalTime>
  <Words>1749</Words>
  <Application>Microsoft Office PowerPoint</Application>
  <PresentationFormat>Custom</PresentationFormat>
  <Paragraphs>213</Paragraphs>
  <Slides>15</Slides>
  <Notes>15</Notes>
  <HiddenSlides>1</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15</vt:i4>
      </vt:variant>
    </vt:vector>
  </HeadingPairs>
  <TitlesOfParts>
    <vt:vector size="24" baseType="lpstr">
      <vt:lpstr>Arial</vt:lpstr>
      <vt:lpstr>Calibri Light</vt:lpstr>
      <vt:lpstr>Consolas</vt:lpstr>
      <vt:lpstr>Segoe UI</vt:lpstr>
      <vt:lpstr>Segoe UI Light</vt:lpstr>
      <vt:lpstr>Symbol</vt:lpstr>
      <vt:lpstr>Wingdings</vt:lpstr>
      <vt:lpstr>WHITE TEMPLATE</vt:lpstr>
      <vt:lpstr>COLOR TEMPLATE</vt:lpstr>
      <vt:lpstr>Modernizing Applications with Containers</vt:lpstr>
      <vt:lpstr>PowerPoint Presentation</vt:lpstr>
      <vt:lpstr>Day 1 Module 1: Introduction to Containers Module 2: Assessing the App and Environment for Containers Module 3: Building and testing a container locally  Day 2 Module 4: Preparing for AKS Deployment  Day 3 Module 5: Deploying the Application to AKS Module 6: Best Practices and Tips</vt:lpstr>
      <vt:lpstr>Module 1 - Introduction to Containers  </vt:lpstr>
      <vt:lpstr>Module 1: Objectives</vt:lpstr>
      <vt:lpstr>Why Containers?</vt:lpstr>
      <vt:lpstr>Container Vocabulary </vt:lpstr>
      <vt:lpstr>Challenges with Virtualization</vt:lpstr>
      <vt:lpstr>Virtual Machines versus Containers </vt:lpstr>
      <vt:lpstr>Virtual Machines vs. Containers</vt:lpstr>
      <vt:lpstr>Azure Kubernetes Service Platform</vt:lpstr>
      <vt:lpstr>Container Images</vt:lpstr>
      <vt:lpstr>Image Tags</vt:lpstr>
      <vt:lpstr>Container Registry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Applications with Containers</dc:title>
  <cp:lastModifiedBy>Lou Blick</cp:lastModifiedBy>
  <cp:revision>12</cp:revision>
  <dcterms:modified xsi:type="dcterms:W3CDTF">2023-06-13T13:21:46Z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0x01010039A62E282DDA434E979CD3E03185182E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281ce212-3df1-42ff-84a9-baf1ecfd3d19</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Owner">
    <vt:lpwstr>alexmuk@microsoft.com</vt:lpwstr>
  </property>
  <property fmtid="{D5CDD505-2E9C-101B-9397-08002B2CF9AE}" pid="15" name="MSIP_Label_f42aa342-8706-4288-bd11-ebb85995028c_SetDate">
    <vt:lpwstr>2018-02-28T22:17:43.3895223Z</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